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39912925" cy="141652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94"/>
    <p:restoredTop sz="96327"/>
  </p:normalViewPr>
  <p:slideViewPr>
    <p:cSldViewPr snapToGrid="0">
      <p:cViewPr>
        <p:scale>
          <a:sx n="40" d="100"/>
          <a:sy n="40" d="100"/>
        </p:scale>
        <p:origin x="144" y="1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89116" y="2318251"/>
            <a:ext cx="29934694" cy="4931610"/>
          </a:xfrm>
        </p:spPr>
        <p:txBody>
          <a:bodyPr anchor="b"/>
          <a:lstStyle>
            <a:lvl1pPr algn="ctr">
              <a:defRPr sz="123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89116" y="7440043"/>
            <a:ext cx="29934694" cy="3419992"/>
          </a:xfrm>
        </p:spPr>
        <p:txBody>
          <a:bodyPr/>
          <a:lstStyle>
            <a:lvl1pPr marL="0" indent="0" algn="ctr">
              <a:buNone/>
              <a:defRPr sz="4957"/>
            </a:lvl1pPr>
            <a:lvl2pPr marL="944347" indent="0" algn="ctr">
              <a:buNone/>
              <a:defRPr sz="4131"/>
            </a:lvl2pPr>
            <a:lvl3pPr marL="1888693" indent="0" algn="ctr">
              <a:buNone/>
              <a:defRPr sz="3718"/>
            </a:lvl3pPr>
            <a:lvl4pPr marL="2833040" indent="0" algn="ctr">
              <a:buNone/>
              <a:defRPr sz="3305"/>
            </a:lvl4pPr>
            <a:lvl5pPr marL="3777386" indent="0" algn="ctr">
              <a:buNone/>
              <a:defRPr sz="3305"/>
            </a:lvl5pPr>
            <a:lvl6pPr marL="4721733" indent="0" algn="ctr">
              <a:buNone/>
              <a:defRPr sz="3305"/>
            </a:lvl6pPr>
            <a:lvl7pPr marL="5666080" indent="0" algn="ctr">
              <a:buNone/>
              <a:defRPr sz="3305"/>
            </a:lvl7pPr>
            <a:lvl8pPr marL="6610426" indent="0" algn="ctr">
              <a:buNone/>
              <a:defRPr sz="3305"/>
            </a:lvl8pPr>
            <a:lvl9pPr marL="7554773" indent="0" algn="ctr">
              <a:buNone/>
              <a:defRPr sz="330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25233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774198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562687" y="754169"/>
            <a:ext cx="8606224" cy="120044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44013" y="754169"/>
            <a:ext cx="25319762" cy="120044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71809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156696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3226" y="3531481"/>
            <a:ext cx="34424898" cy="5892355"/>
          </a:xfrm>
        </p:spPr>
        <p:txBody>
          <a:bodyPr anchor="b"/>
          <a:lstStyle>
            <a:lvl1pPr>
              <a:defRPr sz="1239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3226" y="9479580"/>
            <a:ext cx="34424898" cy="3098650"/>
          </a:xfrm>
        </p:spPr>
        <p:txBody>
          <a:bodyPr/>
          <a:lstStyle>
            <a:lvl1pPr marL="0" indent="0">
              <a:buNone/>
              <a:defRPr sz="4957">
                <a:solidFill>
                  <a:schemeClr val="tx1">
                    <a:tint val="75000"/>
                  </a:schemeClr>
                </a:solidFill>
              </a:defRPr>
            </a:lvl1pPr>
            <a:lvl2pPr marL="944347" indent="0">
              <a:buNone/>
              <a:defRPr sz="4131">
                <a:solidFill>
                  <a:schemeClr val="tx1">
                    <a:tint val="75000"/>
                  </a:schemeClr>
                </a:solidFill>
              </a:defRPr>
            </a:lvl2pPr>
            <a:lvl3pPr marL="1888693" indent="0">
              <a:buNone/>
              <a:defRPr sz="3718">
                <a:solidFill>
                  <a:schemeClr val="tx1">
                    <a:tint val="75000"/>
                  </a:schemeClr>
                </a:solidFill>
              </a:defRPr>
            </a:lvl3pPr>
            <a:lvl4pPr marL="2833040" indent="0">
              <a:buNone/>
              <a:defRPr sz="3305">
                <a:solidFill>
                  <a:schemeClr val="tx1">
                    <a:tint val="75000"/>
                  </a:schemeClr>
                </a:solidFill>
              </a:defRPr>
            </a:lvl4pPr>
            <a:lvl5pPr marL="3777386" indent="0">
              <a:buNone/>
              <a:defRPr sz="3305">
                <a:solidFill>
                  <a:schemeClr val="tx1">
                    <a:tint val="75000"/>
                  </a:schemeClr>
                </a:solidFill>
              </a:defRPr>
            </a:lvl5pPr>
            <a:lvl6pPr marL="4721733" indent="0">
              <a:buNone/>
              <a:defRPr sz="3305">
                <a:solidFill>
                  <a:schemeClr val="tx1">
                    <a:tint val="75000"/>
                  </a:schemeClr>
                </a:solidFill>
              </a:defRPr>
            </a:lvl6pPr>
            <a:lvl7pPr marL="5666080" indent="0">
              <a:buNone/>
              <a:defRPr sz="3305">
                <a:solidFill>
                  <a:schemeClr val="tx1">
                    <a:tint val="75000"/>
                  </a:schemeClr>
                </a:solidFill>
              </a:defRPr>
            </a:lvl7pPr>
            <a:lvl8pPr marL="6610426" indent="0">
              <a:buNone/>
              <a:defRPr sz="3305">
                <a:solidFill>
                  <a:schemeClr val="tx1">
                    <a:tint val="75000"/>
                  </a:schemeClr>
                </a:solidFill>
              </a:defRPr>
            </a:lvl8pPr>
            <a:lvl9pPr marL="7554773" indent="0">
              <a:buNone/>
              <a:defRPr sz="330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07459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4014" y="3770846"/>
            <a:ext cx="16962993" cy="89877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205918" y="3770846"/>
            <a:ext cx="16962993" cy="89877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189486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9212" y="754170"/>
            <a:ext cx="34424898" cy="27379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9214" y="3472458"/>
            <a:ext cx="16885037" cy="1701798"/>
          </a:xfrm>
        </p:spPr>
        <p:txBody>
          <a:bodyPr anchor="b"/>
          <a:lstStyle>
            <a:lvl1pPr marL="0" indent="0">
              <a:buNone/>
              <a:defRPr sz="4957" b="1"/>
            </a:lvl1pPr>
            <a:lvl2pPr marL="944347" indent="0">
              <a:buNone/>
              <a:defRPr sz="4131" b="1"/>
            </a:lvl2pPr>
            <a:lvl3pPr marL="1888693" indent="0">
              <a:buNone/>
              <a:defRPr sz="3718" b="1"/>
            </a:lvl3pPr>
            <a:lvl4pPr marL="2833040" indent="0">
              <a:buNone/>
              <a:defRPr sz="3305" b="1"/>
            </a:lvl4pPr>
            <a:lvl5pPr marL="3777386" indent="0">
              <a:buNone/>
              <a:defRPr sz="3305" b="1"/>
            </a:lvl5pPr>
            <a:lvl6pPr marL="4721733" indent="0">
              <a:buNone/>
              <a:defRPr sz="3305" b="1"/>
            </a:lvl6pPr>
            <a:lvl7pPr marL="5666080" indent="0">
              <a:buNone/>
              <a:defRPr sz="3305" b="1"/>
            </a:lvl7pPr>
            <a:lvl8pPr marL="6610426" indent="0">
              <a:buNone/>
              <a:defRPr sz="3305" b="1"/>
            </a:lvl8pPr>
            <a:lvl9pPr marL="7554773" indent="0">
              <a:buNone/>
              <a:defRPr sz="33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49214" y="5174256"/>
            <a:ext cx="16885037" cy="7610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205918" y="3472458"/>
            <a:ext cx="16968192" cy="1701798"/>
          </a:xfrm>
        </p:spPr>
        <p:txBody>
          <a:bodyPr anchor="b"/>
          <a:lstStyle>
            <a:lvl1pPr marL="0" indent="0">
              <a:buNone/>
              <a:defRPr sz="4957" b="1"/>
            </a:lvl1pPr>
            <a:lvl2pPr marL="944347" indent="0">
              <a:buNone/>
              <a:defRPr sz="4131" b="1"/>
            </a:lvl2pPr>
            <a:lvl3pPr marL="1888693" indent="0">
              <a:buNone/>
              <a:defRPr sz="3718" b="1"/>
            </a:lvl3pPr>
            <a:lvl4pPr marL="2833040" indent="0">
              <a:buNone/>
              <a:defRPr sz="3305" b="1"/>
            </a:lvl4pPr>
            <a:lvl5pPr marL="3777386" indent="0">
              <a:buNone/>
              <a:defRPr sz="3305" b="1"/>
            </a:lvl5pPr>
            <a:lvl6pPr marL="4721733" indent="0">
              <a:buNone/>
              <a:defRPr sz="3305" b="1"/>
            </a:lvl6pPr>
            <a:lvl7pPr marL="5666080" indent="0">
              <a:buNone/>
              <a:defRPr sz="3305" b="1"/>
            </a:lvl7pPr>
            <a:lvl8pPr marL="6610426" indent="0">
              <a:buNone/>
              <a:defRPr sz="3305" b="1"/>
            </a:lvl8pPr>
            <a:lvl9pPr marL="7554773" indent="0">
              <a:buNone/>
              <a:defRPr sz="3305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205918" y="5174256"/>
            <a:ext cx="16968192" cy="76105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64885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6314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63426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9214" y="944351"/>
            <a:ext cx="12872956" cy="3305228"/>
          </a:xfrm>
        </p:spPr>
        <p:txBody>
          <a:bodyPr anchor="b"/>
          <a:lstStyle>
            <a:lvl1pPr>
              <a:defRPr sz="66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68192" y="2039537"/>
            <a:ext cx="20205918" cy="10066518"/>
          </a:xfrm>
        </p:spPr>
        <p:txBody>
          <a:bodyPr/>
          <a:lstStyle>
            <a:lvl1pPr>
              <a:defRPr sz="6610"/>
            </a:lvl1pPr>
            <a:lvl2pPr>
              <a:defRPr sz="5783"/>
            </a:lvl2pPr>
            <a:lvl3pPr>
              <a:defRPr sz="4957"/>
            </a:lvl3pPr>
            <a:lvl4pPr>
              <a:defRPr sz="4131"/>
            </a:lvl4pPr>
            <a:lvl5pPr>
              <a:defRPr sz="4131"/>
            </a:lvl5pPr>
            <a:lvl6pPr>
              <a:defRPr sz="4131"/>
            </a:lvl6pPr>
            <a:lvl7pPr>
              <a:defRPr sz="4131"/>
            </a:lvl7pPr>
            <a:lvl8pPr>
              <a:defRPr sz="4131"/>
            </a:lvl8pPr>
            <a:lvl9pPr>
              <a:defRPr sz="413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9214" y="4249579"/>
            <a:ext cx="12872956" cy="7872871"/>
          </a:xfrm>
        </p:spPr>
        <p:txBody>
          <a:bodyPr/>
          <a:lstStyle>
            <a:lvl1pPr marL="0" indent="0">
              <a:buNone/>
              <a:defRPr sz="3305"/>
            </a:lvl1pPr>
            <a:lvl2pPr marL="944347" indent="0">
              <a:buNone/>
              <a:defRPr sz="2892"/>
            </a:lvl2pPr>
            <a:lvl3pPr marL="1888693" indent="0">
              <a:buNone/>
              <a:defRPr sz="2479"/>
            </a:lvl3pPr>
            <a:lvl4pPr marL="2833040" indent="0">
              <a:buNone/>
              <a:defRPr sz="2066"/>
            </a:lvl4pPr>
            <a:lvl5pPr marL="3777386" indent="0">
              <a:buNone/>
              <a:defRPr sz="2066"/>
            </a:lvl5pPr>
            <a:lvl6pPr marL="4721733" indent="0">
              <a:buNone/>
              <a:defRPr sz="2066"/>
            </a:lvl6pPr>
            <a:lvl7pPr marL="5666080" indent="0">
              <a:buNone/>
              <a:defRPr sz="2066"/>
            </a:lvl7pPr>
            <a:lvl8pPr marL="6610426" indent="0">
              <a:buNone/>
              <a:defRPr sz="2066"/>
            </a:lvl8pPr>
            <a:lvl9pPr marL="7554773" indent="0">
              <a:buNone/>
              <a:defRPr sz="20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0518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9214" y="944351"/>
            <a:ext cx="12872956" cy="3305228"/>
          </a:xfrm>
        </p:spPr>
        <p:txBody>
          <a:bodyPr anchor="b"/>
          <a:lstStyle>
            <a:lvl1pPr>
              <a:defRPr sz="66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968192" y="2039537"/>
            <a:ext cx="20205918" cy="10066518"/>
          </a:xfrm>
        </p:spPr>
        <p:txBody>
          <a:bodyPr anchor="t"/>
          <a:lstStyle>
            <a:lvl1pPr marL="0" indent="0">
              <a:buNone/>
              <a:defRPr sz="6610"/>
            </a:lvl1pPr>
            <a:lvl2pPr marL="944347" indent="0">
              <a:buNone/>
              <a:defRPr sz="5783"/>
            </a:lvl2pPr>
            <a:lvl3pPr marL="1888693" indent="0">
              <a:buNone/>
              <a:defRPr sz="4957"/>
            </a:lvl3pPr>
            <a:lvl4pPr marL="2833040" indent="0">
              <a:buNone/>
              <a:defRPr sz="4131"/>
            </a:lvl4pPr>
            <a:lvl5pPr marL="3777386" indent="0">
              <a:buNone/>
              <a:defRPr sz="4131"/>
            </a:lvl5pPr>
            <a:lvl6pPr marL="4721733" indent="0">
              <a:buNone/>
              <a:defRPr sz="4131"/>
            </a:lvl6pPr>
            <a:lvl7pPr marL="5666080" indent="0">
              <a:buNone/>
              <a:defRPr sz="4131"/>
            </a:lvl7pPr>
            <a:lvl8pPr marL="6610426" indent="0">
              <a:buNone/>
              <a:defRPr sz="4131"/>
            </a:lvl8pPr>
            <a:lvl9pPr marL="7554773" indent="0">
              <a:buNone/>
              <a:defRPr sz="413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9214" y="4249579"/>
            <a:ext cx="12872956" cy="7872871"/>
          </a:xfrm>
        </p:spPr>
        <p:txBody>
          <a:bodyPr/>
          <a:lstStyle>
            <a:lvl1pPr marL="0" indent="0">
              <a:buNone/>
              <a:defRPr sz="3305"/>
            </a:lvl1pPr>
            <a:lvl2pPr marL="944347" indent="0">
              <a:buNone/>
              <a:defRPr sz="2892"/>
            </a:lvl2pPr>
            <a:lvl3pPr marL="1888693" indent="0">
              <a:buNone/>
              <a:defRPr sz="2479"/>
            </a:lvl3pPr>
            <a:lvl4pPr marL="2833040" indent="0">
              <a:buNone/>
              <a:defRPr sz="2066"/>
            </a:lvl4pPr>
            <a:lvl5pPr marL="3777386" indent="0">
              <a:buNone/>
              <a:defRPr sz="2066"/>
            </a:lvl5pPr>
            <a:lvl6pPr marL="4721733" indent="0">
              <a:buNone/>
              <a:defRPr sz="2066"/>
            </a:lvl6pPr>
            <a:lvl7pPr marL="5666080" indent="0">
              <a:buNone/>
              <a:defRPr sz="2066"/>
            </a:lvl7pPr>
            <a:lvl8pPr marL="6610426" indent="0">
              <a:buNone/>
              <a:defRPr sz="2066"/>
            </a:lvl8pPr>
            <a:lvl9pPr marL="7554773" indent="0">
              <a:buNone/>
              <a:defRPr sz="206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541883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4014" y="754170"/>
            <a:ext cx="34424898" cy="2737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4014" y="3770846"/>
            <a:ext cx="34424898" cy="89877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4014" y="13129101"/>
            <a:ext cx="8980408" cy="7541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0F4E7E-A565-9A42-829F-FA3A8EC4ABA5}" type="datetimeFigureOut">
              <a:rPr lang="en-CN" smtClean="0"/>
              <a:t>2023/5/31</a:t>
            </a:fld>
            <a:endParaRPr lang="en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221157" y="13129101"/>
            <a:ext cx="13470612" cy="7541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188503" y="13129101"/>
            <a:ext cx="8980408" cy="7541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7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9B91CB-8A87-2549-BCB4-73278EDD7881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035589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88693" rtl="0" eaLnBrk="1" latinLnBrk="0" hangingPunct="1">
        <a:lnSpc>
          <a:spcPct val="90000"/>
        </a:lnSpc>
        <a:spcBef>
          <a:spcPct val="0"/>
        </a:spcBef>
        <a:buNone/>
        <a:defRPr sz="908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72173" indent="-472173" algn="l" defTabSz="1888693" rtl="0" eaLnBrk="1" latinLnBrk="0" hangingPunct="1">
        <a:lnSpc>
          <a:spcPct val="90000"/>
        </a:lnSpc>
        <a:spcBef>
          <a:spcPts val="2066"/>
        </a:spcBef>
        <a:buFont typeface="Arial" panose="020B0604020202020204" pitchFamily="34" charset="0"/>
        <a:buChar char="•"/>
        <a:defRPr sz="5783" kern="1200">
          <a:solidFill>
            <a:schemeClr val="tx1"/>
          </a:solidFill>
          <a:latin typeface="+mn-lt"/>
          <a:ea typeface="+mn-ea"/>
          <a:cs typeface="+mn-cs"/>
        </a:defRPr>
      </a:lvl1pPr>
      <a:lvl2pPr marL="1416520" indent="-472173" algn="l" defTabSz="188869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4957" kern="1200">
          <a:solidFill>
            <a:schemeClr val="tx1"/>
          </a:solidFill>
          <a:latin typeface="+mn-lt"/>
          <a:ea typeface="+mn-ea"/>
          <a:cs typeface="+mn-cs"/>
        </a:defRPr>
      </a:lvl2pPr>
      <a:lvl3pPr marL="2360867" indent="-472173" algn="l" defTabSz="188869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4131" kern="1200">
          <a:solidFill>
            <a:schemeClr val="tx1"/>
          </a:solidFill>
          <a:latin typeface="+mn-lt"/>
          <a:ea typeface="+mn-ea"/>
          <a:cs typeface="+mn-cs"/>
        </a:defRPr>
      </a:lvl3pPr>
      <a:lvl4pPr marL="3305213" indent="-472173" algn="l" defTabSz="188869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18" kern="1200">
          <a:solidFill>
            <a:schemeClr val="tx1"/>
          </a:solidFill>
          <a:latin typeface="+mn-lt"/>
          <a:ea typeface="+mn-ea"/>
          <a:cs typeface="+mn-cs"/>
        </a:defRPr>
      </a:lvl4pPr>
      <a:lvl5pPr marL="4249560" indent="-472173" algn="l" defTabSz="188869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18" kern="1200">
          <a:solidFill>
            <a:schemeClr val="tx1"/>
          </a:solidFill>
          <a:latin typeface="+mn-lt"/>
          <a:ea typeface="+mn-ea"/>
          <a:cs typeface="+mn-cs"/>
        </a:defRPr>
      </a:lvl5pPr>
      <a:lvl6pPr marL="5193906" indent="-472173" algn="l" defTabSz="188869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18" kern="1200">
          <a:solidFill>
            <a:schemeClr val="tx1"/>
          </a:solidFill>
          <a:latin typeface="+mn-lt"/>
          <a:ea typeface="+mn-ea"/>
          <a:cs typeface="+mn-cs"/>
        </a:defRPr>
      </a:lvl6pPr>
      <a:lvl7pPr marL="6138253" indent="-472173" algn="l" defTabSz="188869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18" kern="1200">
          <a:solidFill>
            <a:schemeClr val="tx1"/>
          </a:solidFill>
          <a:latin typeface="+mn-lt"/>
          <a:ea typeface="+mn-ea"/>
          <a:cs typeface="+mn-cs"/>
        </a:defRPr>
      </a:lvl7pPr>
      <a:lvl8pPr marL="7082600" indent="-472173" algn="l" defTabSz="188869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18" kern="1200">
          <a:solidFill>
            <a:schemeClr val="tx1"/>
          </a:solidFill>
          <a:latin typeface="+mn-lt"/>
          <a:ea typeface="+mn-ea"/>
          <a:cs typeface="+mn-cs"/>
        </a:defRPr>
      </a:lvl8pPr>
      <a:lvl9pPr marL="8026946" indent="-472173" algn="l" defTabSz="1888693" rtl="0" eaLnBrk="1" latinLnBrk="0" hangingPunct="1">
        <a:lnSpc>
          <a:spcPct val="90000"/>
        </a:lnSpc>
        <a:spcBef>
          <a:spcPts val="1033"/>
        </a:spcBef>
        <a:buFont typeface="Arial" panose="020B0604020202020204" pitchFamily="34" charset="0"/>
        <a:buChar char="•"/>
        <a:defRPr sz="37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88693" rtl="0" eaLnBrk="1" latinLnBrk="0" hangingPunct="1">
        <a:defRPr sz="3718" kern="1200">
          <a:solidFill>
            <a:schemeClr val="tx1"/>
          </a:solidFill>
          <a:latin typeface="+mn-lt"/>
          <a:ea typeface="+mn-ea"/>
          <a:cs typeface="+mn-cs"/>
        </a:defRPr>
      </a:lvl1pPr>
      <a:lvl2pPr marL="944347" algn="l" defTabSz="1888693" rtl="0" eaLnBrk="1" latinLnBrk="0" hangingPunct="1">
        <a:defRPr sz="3718" kern="1200">
          <a:solidFill>
            <a:schemeClr val="tx1"/>
          </a:solidFill>
          <a:latin typeface="+mn-lt"/>
          <a:ea typeface="+mn-ea"/>
          <a:cs typeface="+mn-cs"/>
        </a:defRPr>
      </a:lvl2pPr>
      <a:lvl3pPr marL="1888693" algn="l" defTabSz="1888693" rtl="0" eaLnBrk="1" latinLnBrk="0" hangingPunct="1">
        <a:defRPr sz="3718" kern="1200">
          <a:solidFill>
            <a:schemeClr val="tx1"/>
          </a:solidFill>
          <a:latin typeface="+mn-lt"/>
          <a:ea typeface="+mn-ea"/>
          <a:cs typeface="+mn-cs"/>
        </a:defRPr>
      </a:lvl3pPr>
      <a:lvl4pPr marL="2833040" algn="l" defTabSz="1888693" rtl="0" eaLnBrk="1" latinLnBrk="0" hangingPunct="1">
        <a:defRPr sz="3718" kern="1200">
          <a:solidFill>
            <a:schemeClr val="tx1"/>
          </a:solidFill>
          <a:latin typeface="+mn-lt"/>
          <a:ea typeface="+mn-ea"/>
          <a:cs typeface="+mn-cs"/>
        </a:defRPr>
      </a:lvl4pPr>
      <a:lvl5pPr marL="3777386" algn="l" defTabSz="1888693" rtl="0" eaLnBrk="1" latinLnBrk="0" hangingPunct="1">
        <a:defRPr sz="3718" kern="1200">
          <a:solidFill>
            <a:schemeClr val="tx1"/>
          </a:solidFill>
          <a:latin typeface="+mn-lt"/>
          <a:ea typeface="+mn-ea"/>
          <a:cs typeface="+mn-cs"/>
        </a:defRPr>
      </a:lvl5pPr>
      <a:lvl6pPr marL="4721733" algn="l" defTabSz="1888693" rtl="0" eaLnBrk="1" latinLnBrk="0" hangingPunct="1">
        <a:defRPr sz="3718" kern="1200">
          <a:solidFill>
            <a:schemeClr val="tx1"/>
          </a:solidFill>
          <a:latin typeface="+mn-lt"/>
          <a:ea typeface="+mn-ea"/>
          <a:cs typeface="+mn-cs"/>
        </a:defRPr>
      </a:lvl6pPr>
      <a:lvl7pPr marL="5666080" algn="l" defTabSz="1888693" rtl="0" eaLnBrk="1" latinLnBrk="0" hangingPunct="1">
        <a:defRPr sz="3718" kern="1200">
          <a:solidFill>
            <a:schemeClr val="tx1"/>
          </a:solidFill>
          <a:latin typeface="+mn-lt"/>
          <a:ea typeface="+mn-ea"/>
          <a:cs typeface="+mn-cs"/>
        </a:defRPr>
      </a:lvl7pPr>
      <a:lvl8pPr marL="6610426" algn="l" defTabSz="1888693" rtl="0" eaLnBrk="1" latinLnBrk="0" hangingPunct="1">
        <a:defRPr sz="3718" kern="1200">
          <a:solidFill>
            <a:schemeClr val="tx1"/>
          </a:solidFill>
          <a:latin typeface="+mn-lt"/>
          <a:ea typeface="+mn-ea"/>
          <a:cs typeface="+mn-cs"/>
        </a:defRPr>
      </a:lvl8pPr>
      <a:lvl9pPr marL="7554773" algn="l" defTabSz="1888693" rtl="0" eaLnBrk="1" latinLnBrk="0" hangingPunct="1">
        <a:defRPr sz="37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11" Type="http://schemas.microsoft.com/office/2007/relationships/hdphoto" Target="../media/hdphoto1.wdp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12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17/06/relationships/model3d" Target="../media/model3d1.glb"/><Relationship Id="rId11" Type="http://schemas.microsoft.com/office/2007/relationships/hdphoto" Target="../media/hdphoto1.wdp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11.jpeg"/><Relationship Id="rId12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4.png"/><Relationship Id="rId5" Type="http://schemas.microsoft.com/office/2017/06/relationships/model3d" Target="../media/model3d1.glb"/><Relationship Id="rId15" Type="http://schemas.openxmlformats.org/officeDocument/2006/relationships/image" Target="../media/image13.png"/><Relationship Id="rId10" Type="http://schemas.openxmlformats.org/officeDocument/2006/relationships/image" Target="../media/image3.png"/><Relationship Id="rId4" Type="http://schemas.openxmlformats.org/officeDocument/2006/relationships/image" Target="../media/image9.png"/><Relationship Id="rId9" Type="http://schemas.openxmlformats.org/officeDocument/2006/relationships/image" Target="../media/image2.png"/><Relationship Id="rId1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13" Type="http://schemas.openxmlformats.org/officeDocument/2006/relationships/image" Target="../media/image7.png"/><Relationship Id="rId3" Type="http://schemas.microsoft.com/office/2007/relationships/hdphoto" Target="../media/hdphoto1.wdp"/><Relationship Id="rId7" Type="http://schemas.openxmlformats.org/officeDocument/2006/relationships/image" Target="../media/image1.png"/><Relationship Id="rId12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11" Type="http://schemas.openxmlformats.org/officeDocument/2006/relationships/image" Target="../media/image12.png"/><Relationship Id="rId5" Type="http://schemas.microsoft.com/office/2017/06/relationships/model3d" Target="../media/model3d1.glb"/><Relationship Id="rId15" Type="http://schemas.openxmlformats.org/officeDocument/2006/relationships/image" Target="../media/image11.jpeg"/><Relationship Id="rId10" Type="http://schemas.openxmlformats.org/officeDocument/2006/relationships/image" Target="../media/image4.png"/><Relationship Id="rId4" Type="http://schemas.openxmlformats.org/officeDocument/2006/relationships/image" Target="../media/image9.png"/><Relationship Id="rId9" Type="http://schemas.openxmlformats.org/officeDocument/2006/relationships/image" Target="../media/image3.pn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6A35F98-ECB1-3CFF-6D20-5F8E3BCAB322}"/>
              </a:ext>
            </a:extLst>
          </p:cNvPr>
          <p:cNvGrpSpPr/>
          <p:nvPr/>
        </p:nvGrpSpPr>
        <p:grpSpPr>
          <a:xfrm>
            <a:off x="14217128" y="3341961"/>
            <a:ext cx="10204330" cy="7961399"/>
            <a:chOff x="14217128" y="3341961"/>
            <a:chExt cx="10204330" cy="7961399"/>
          </a:xfrm>
        </p:grpSpPr>
        <p:grpSp>
          <p:nvGrpSpPr>
            <p:cNvPr id="23" name="组合 18">
              <a:extLst>
                <a:ext uri="{FF2B5EF4-FFF2-40B4-BE49-F238E27FC236}">
                  <a16:creationId xmlns:a16="http://schemas.microsoft.com/office/drawing/2014/main" id="{6844A2D9-6E2F-6017-8BE7-C3772320EABB}"/>
                </a:ext>
              </a:extLst>
            </p:cNvPr>
            <p:cNvGrpSpPr/>
            <p:nvPr/>
          </p:nvGrpSpPr>
          <p:grpSpPr>
            <a:xfrm>
              <a:off x="14217128" y="3341961"/>
              <a:ext cx="8015365" cy="7961399"/>
              <a:chOff x="3056876" y="410340"/>
              <a:chExt cx="6078239" cy="6037316"/>
            </a:xfrm>
          </p:grpSpPr>
          <p:grpSp>
            <p:nvGrpSpPr>
              <p:cNvPr id="24" name="组合 17">
                <a:extLst>
                  <a:ext uri="{FF2B5EF4-FFF2-40B4-BE49-F238E27FC236}">
                    <a16:creationId xmlns:a16="http://schemas.microsoft.com/office/drawing/2014/main" id="{0A44B7E1-8B3D-13A4-B9A1-63A252C4D1CC}"/>
                  </a:ext>
                </a:extLst>
              </p:cNvPr>
              <p:cNvGrpSpPr/>
              <p:nvPr/>
            </p:nvGrpSpPr>
            <p:grpSpPr>
              <a:xfrm>
                <a:off x="3056876" y="410340"/>
                <a:ext cx="6078239" cy="6037316"/>
                <a:chOff x="3056876" y="410340"/>
                <a:chExt cx="6078239" cy="6037316"/>
              </a:xfrm>
            </p:grpSpPr>
            <p:sp>
              <p:nvSpPr>
                <p:cNvPr id="29" name="泪滴形 3">
                  <a:extLst>
                    <a:ext uri="{FF2B5EF4-FFF2-40B4-BE49-F238E27FC236}">
                      <a16:creationId xmlns:a16="http://schemas.microsoft.com/office/drawing/2014/main" id="{00AA1128-05F9-FDA7-F18E-C1ACE8D5C5C0}"/>
                    </a:ext>
                  </a:extLst>
                </p:cNvPr>
                <p:cNvSpPr/>
                <p:nvPr/>
              </p:nvSpPr>
              <p:spPr>
                <a:xfrm rot="2700000">
                  <a:off x="3056876" y="2218506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30" name="泪滴形 4">
                  <a:extLst>
                    <a:ext uri="{FF2B5EF4-FFF2-40B4-BE49-F238E27FC236}">
                      <a16:creationId xmlns:a16="http://schemas.microsoft.com/office/drawing/2014/main" id="{558F0F22-C3FB-87DE-3608-D9848FB89259}"/>
                    </a:ext>
                  </a:extLst>
                </p:cNvPr>
                <p:cNvSpPr/>
                <p:nvPr/>
              </p:nvSpPr>
              <p:spPr>
                <a:xfrm rot="8100000">
                  <a:off x="4885505" y="410340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31" name="泪滴形 6">
                  <a:extLst>
                    <a:ext uri="{FF2B5EF4-FFF2-40B4-BE49-F238E27FC236}">
                      <a16:creationId xmlns:a16="http://schemas.microsoft.com/office/drawing/2014/main" id="{B1240792-90FA-C5E1-6EC5-CB85191C1305}"/>
                    </a:ext>
                  </a:extLst>
                </p:cNvPr>
                <p:cNvSpPr/>
                <p:nvPr/>
              </p:nvSpPr>
              <p:spPr>
                <a:xfrm rot="18900000">
                  <a:off x="4885505" y="4026673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32" name="泪滴形 7">
                  <a:extLst>
                    <a:ext uri="{FF2B5EF4-FFF2-40B4-BE49-F238E27FC236}">
                      <a16:creationId xmlns:a16="http://schemas.microsoft.com/office/drawing/2014/main" id="{D6DEEC7B-ABBD-C124-833B-D823F115333B}"/>
                    </a:ext>
                  </a:extLst>
                </p:cNvPr>
                <p:cNvSpPr/>
                <p:nvPr/>
              </p:nvSpPr>
              <p:spPr>
                <a:xfrm rot="13500000">
                  <a:off x="6714132" y="2218508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</p:grpSp>
          <p:pic>
            <p:nvPicPr>
              <p:cNvPr id="25" name="图片 10" descr="形状&#10;&#10;中度可信度描述已自动生成">
                <a:extLst>
                  <a:ext uri="{FF2B5EF4-FFF2-40B4-BE49-F238E27FC236}">
                    <a16:creationId xmlns:a16="http://schemas.microsoft.com/office/drawing/2014/main" id="{12799457-7F0F-E879-293B-70E5FBA50D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29" y="4785059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6" name="图片 12" descr="形状&#10;&#10;中度可信度描述已自动生成">
                <a:extLst>
                  <a:ext uri="{FF2B5EF4-FFF2-40B4-BE49-F238E27FC236}">
                    <a16:creationId xmlns:a16="http://schemas.microsoft.com/office/drawing/2014/main" id="{CA77A7B5-7899-D837-17B0-DA30D69EBB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30" y="1366313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7" name="图片 14" descr="形状&#10;&#10;中度可信度描述已自动生成">
                <a:extLst>
                  <a:ext uri="{FF2B5EF4-FFF2-40B4-BE49-F238E27FC236}">
                    <a16:creationId xmlns:a16="http://schemas.microsoft.com/office/drawing/2014/main" id="{18ED2336-C5D7-B175-B08A-5C323077E8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2325210" y="3083717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8" name="图片 16" descr="形状&#10;&#10;中度可信度描述已自动生成">
                <a:extLst>
                  <a:ext uri="{FF2B5EF4-FFF2-40B4-BE49-F238E27FC236}">
                    <a16:creationId xmlns:a16="http://schemas.microsoft.com/office/drawing/2014/main" id="{8F8223E9-0079-2111-4E20-714DC3FCFD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5677452" y="3078207"/>
                <a:ext cx="4189331" cy="701582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5" name="3D Model 20" descr="Prism And Basal Pinacoid White">
                  <a:extLst>
                    <a:ext uri="{FF2B5EF4-FFF2-40B4-BE49-F238E27FC236}">
                      <a16:creationId xmlns:a16="http://schemas.microsoft.com/office/drawing/2014/main" id="{4F992905-23BC-6344-6877-7C2ADBB8A176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496765846"/>
                    </p:ext>
                  </p:extLst>
                </p:nvPr>
              </p:nvGraphicFramePr>
              <p:xfrm>
                <a:off x="17285886" y="6102393"/>
                <a:ext cx="1905973" cy="2160033"/>
              </p:xfrm>
              <a:graphic>
                <a:graphicData uri="http://schemas.microsoft.com/office/drawing/2017/model3d">
                  <am3d:model3d r:embed="rId6">
                    <am3d:spPr>
                      <a:xfrm>
                        <a:off x="0" y="0"/>
                        <a:ext cx="1905973" cy="2160033"/>
                      </a:xfrm>
                      <a:prstGeom prst="rect">
                        <a:avLst/>
                      </a:prstGeom>
                      <a:effectLst>
                        <a:glow rad="228600">
                          <a:schemeClr val="accent1">
                            <a:lumMod val="60000"/>
                            <a:lumOff val="40000"/>
                          </a:schemeClr>
                        </a:glow>
                      </a:effectLst>
                    </am3d:spPr>
                    <am3d:camera>
                      <am3d:pos x="0" y="0" z="8146915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39970" d="1000000"/>
                      <am3d:preTrans dx="-76" dy="-17999982" dz="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2183283" ay="2913714" az="9064903"/>
                      <am3d:postTrans dx="0" dy="0" dz="0"/>
                    </am3d:trans>
                    <am3d:raster rName="Office3DRenderer" rVer="16.0.8326">
                      <am3d:blip r:embed="rId7"/>
                    </am3d:raster>
                    <am3d:objViewport viewportSz="2217480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5" name="3D Model 20" descr="Prism And Basal Pinacoid White">
                  <a:extLst>
                    <a:ext uri="{FF2B5EF4-FFF2-40B4-BE49-F238E27FC236}">
                      <a16:creationId xmlns:a16="http://schemas.microsoft.com/office/drawing/2014/main" id="{4F992905-23BC-6344-6877-7C2ADBB8A176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7285886" y="6102393"/>
                  <a:ext cx="1905973" cy="2160033"/>
                </a:xfrm>
                <a:prstGeom prst="rect">
                  <a:avLst/>
                </a:prstGeom>
                <a:effectLst>
                  <a:glow rad="228600">
                    <a:schemeClr val="accent1">
                      <a:lumMod val="60000"/>
                      <a:lumOff val="40000"/>
                    </a:schemeClr>
                  </a:glow>
                </a:effectLst>
              </p:spPr>
            </p:pic>
          </mc:Fallback>
        </mc:AlternateContent>
        <p:pic>
          <p:nvPicPr>
            <p:cNvPr id="15" name="Picture 14" descr="Shape, circle&#10;&#10;Description automatically generated">
              <a:extLst>
                <a:ext uri="{FF2B5EF4-FFF2-40B4-BE49-F238E27FC236}">
                  <a16:creationId xmlns:a16="http://schemas.microsoft.com/office/drawing/2014/main" id="{682FF43B-1124-5CA9-D212-AEE08ABE4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7740390" y="4142236"/>
              <a:ext cx="2050341" cy="2050341"/>
            </a:xfrm>
            <a:prstGeom prst="rect">
              <a:avLst/>
            </a:prstGeom>
          </p:spPr>
        </p:pic>
        <p:pic>
          <p:nvPicPr>
            <p:cNvPr id="16" name="Picture 15" descr="Shape, circle&#10;&#10;Description automatically generated">
              <a:extLst>
                <a:ext uri="{FF2B5EF4-FFF2-40B4-BE49-F238E27FC236}">
                  <a16:creationId xmlns:a16="http://schemas.microsoft.com/office/drawing/2014/main" id="{A7C017B1-04CB-2CAC-DD60-D03400956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8224809" y="4634124"/>
              <a:ext cx="1081500" cy="1081500"/>
            </a:xfrm>
            <a:prstGeom prst="rect">
              <a:avLst/>
            </a:prstGeom>
          </p:spPr>
        </p:pic>
        <p:pic>
          <p:nvPicPr>
            <p:cNvPr id="17" name="Picture 8" descr="Big Image - Head Silhouette Clipart, HD Png Download - 2032x2304(#2137798)  - PngFind">
              <a:extLst>
                <a:ext uri="{FF2B5EF4-FFF2-40B4-BE49-F238E27FC236}">
                  <a16:creationId xmlns:a16="http://schemas.microsoft.com/office/drawing/2014/main" id="{947F7033-02EC-D3A9-74AA-74BE701F70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6956" b="92440" l="1667" r="95000">
                          <a14:foregroundMark x1="25476" y1="29738" x2="31429" y2="14214"/>
                          <a14:foregroundMark x1="31429" y1="14214" x2="50119" y2="6956"/>
                          <a14:foregroundMark x1="50119" y1="6956" x2="52619" y2="7560"/>
                          <a14:foregroundMark x1="52619" y1="13609" x2="52619" y2="13609"/>
                          <a14:foregroundMark x1="7381" y1="28226" x2="6786" y2="33468"/>
                          <a14:foregroundMark x1="43095" y1="92641" x2="43095" y2="92641"/>
                          <a14:foregroundMark x1="90952" y1="51210" x2="90952" y2="51210"/>
                          <a14:foregroundMark x1="1667" y1="34577" x2="1667" y2="34577"/>
                          <a14:foregroundMark x1="95000" y1="52419" x2="95000" y2="5241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2185467" y="7885062"/>
              <a:ext cx="2217251" cy="26246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0">
              <a:extLst>
                <a:ext uri="{FF2B5EF4-FFF2-40B4-BE49-F238E27FC236}">
                  <a16:creationId xmlns:a16="http://schemas.microsoft.com/office/drawing/2014/main" id="{0F7AE478-377C-C209-58C1-CE8845BF56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589583" y="8770539"/>
              <a:ext cx="393376" cy="3933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62AD11-0175-3C30-1B1D-1472AF2E04AD}"/>
                </a:ext>
              </a:extLst>
            </p:cNvPr>
            <p:cNvSpPr txBox="1"/>
            <p:nvPr/>
          </p:nvSpPr>
          <p:spPr>
            <a:xfrm>
              <a:off x="22294529" y="7469421"/>
              <a:ext cx="2126929" cy="4621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3" dirty="0">
                  <a:solidFill>
                    <a:schemeClr val="bg1">
                      <a:lumMod val="50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gaze forward</a:t>
              </a:r>
              <a:endParaRPr lang="en-CN" sz="2403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EAF5021-00C2-32DB-AD0F-9462EF8A5612}"/>
                </a:ext>
              </a:extLst>
            </p:cNvPr>
            <p:cNvCxnSpPr>
              <a:cxnSpLocks/>
            </p:cNvCxnSpPr>
            <p:nvPr/>
          </p:nvCxnSpPr>
          <p:spPr>
            <a:xfrm>
              <a:off x="18737355" y="5159305"/>
              <a:ext cx="3852229" cy="3657990"/>
            </a:xfrm>
            <a:prstGeom prst="line">
              <a:avLst/>
            </a:prstGeom>
            <a:ln w="28575">
              <a:solidFill>
                <a:schemeClr val="tx1">
                  <a:alpha val="35000"/>
                </a:schemeClr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18183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BD2C3897-863D-7B8E-F209-3B914EE642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1" t="2894" r="2047" b="2570"/>
          <a:stretch/>
        </p:blipFill>
        <p:spPr>
          <a:xfrm>
            <a:off x="21347984" y="2403519"/>
            <a:ext cx="10599439" cy="5655600"/>
          </a:xfrm>
          <a:prstGeom prst="rect">
            <a:avLst/>
          </a:prstGeom>
        </p:spPr>
      </p:pic>
      <p:pic>
        <p:nvPicPr>
          <p:cNvPr id="7" name="Picture 6" descr="A picture containing screenshot, diagram, text, line&#10;&#10;Description automatically generated">
            <a:extLst>
              <a:ext uri="{FF2B5EF4-FFF2-40B4-BE49-F238E27FC236}">
                <a16:creationId xmlns:a16="http://schemas.microsoft.com/office/drawing/2014/main" id="{E03B9ED0-221B-4AF6-7357-FA3AC045AD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14" t="2478" r="14247" b="2347"/>
          <a:stretch/>
        </p:blipFill>
        <p:spPr>
          <a:xfrm>
            <a:off x="10085057" y="2402237"/>
            <a:ext cx="9174998" cy="565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1798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B9952F17-6237-96E2-8546-BAD571E6D17F}"/>
              </a:ext>
            </a:extLst>
          </p:cNvPr>
          <p:cNvGrpSpPr/>
          <p:nvPr/>
        </p:nvGrpSpPr>
        <p:grpSpPr>
          <a:xfrm>
            <a:off x="8943023" y="-1771502"/>
            <a:ext cx="15767049" cy="15658476"/>
            <a:chOff x="8943023" y="-1771502"/>
            <a:chExt cx="15767049" cy="15658476"/>
          </a:xfrm>
        </p:grpSpPr>
        <p:pic>
          <p:nvPicPr>
            <p:cNvPr id="7" name="Picture 6" descr="A picture containing furniture, table, screenshot, design&#10;&#10;Description automatically generated">
              <a:extLst>
                <a:ext uri="{FF2B5EF4-FFF2-40B4-BE49-F238E27FC236}">
                  <a16:creationId xmlns:a16="http://schemas.microsoft.com/office/drawing/2014/main" id="{5E24AC14-C184-00BF-BF20-C319C714F37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43023" y="4888809"/>
              <a:ext cx="7772400" cy="4387645"/>
            </a:xfrm>
            <a:prstGeom prst="rect">
              <a:avLst/>
            </a:prstGeom>
          </p:spPr>
        </p:pic>
        <p:pic>
          <p:nvPicPr>
            <p:cNvPr id="9" name="Picture 8" descr="A screenshot of a video game&#10;&#10;Description automatically generated with low confidence">
              <a:extLst>
                <a:ext uri="{FF2B5EF4-FFF2-40B4-BE49-F238E27FC236}">
                  <a16:creationId xmlns:a16="http://schemas.microsoft.com/office/drawing/2014/main" id="{15D2B7B4-0B66-28B1-5E79-0156EC593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937672" y="4888808"/>
              <a:ext cx="7772400" cy="4387645"/>
            </a:xfrm>
            <a:prstGeom prst="rect">
              <a:avLst/>
            </a:prstGeom>
          </p:spPr>
        </p:pic>
        <p:pic>
          <p:nvPicPr>
            <p:cNvPr id="11" name="Picture 10" descr="A picture containing screenshot, table, art, LEGO&#10;&#10;Description automatically generated with medium confidence">
              <a:extLst>
                <a:ext uri="{FF2B5EF4-FFF2-40B4-BE49-F238E27FC236}">
                  <a16:creationId xmlns:a16="http://schemas.microsoft.com/office/drawing/2014/main" id="{2482F873-DF16-256C-D06A-F8A21800B55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937672" y="9499329"/>
              <a:ext cx="7772400" cy="4387645"/>
            </a:xfrm>
            <a:prstGeom prst="rect">
              <a:avLst/>
            </a:prstGeom>
          </p:spPr>
        </p:pic>
        <p:pic>
          <p:nvPicPr>
            <p:cNvPr id="13" name="Picture 12" descr="A picture containing screenshot&#10;&#10;Description automatically generated">
              <a:extLst>
                <a:ext uri="{FF2B5EF4-FFF2-40B4-BE49-F238E27FC236}">
                  <a16:creationId xmlns:a16="http://schemas.microsoft.com/office/drawing/2014/main" id="{6383FB5C-2E96-3F84-669F-D82DADD373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943023" y="9499329"/>
              <a:ext cx="7772400" cy="4387645"/>
            </a:xfrm>
            <a:prstGeom prst="rect">
              <a:avLst/>
            </a:prstGeom>
          </p:spPr>
        </p:pic>
        <p:pic>
          <p:nvPicPr>
            <p:cNvPr id="15" name="Picture 14" descr="A picture containing furniture, water, wooden, table&#10;&#10;Description automatically generated">
              <a:extLst>
                <a:ext uri="{FF2B5EF4-FFF2-40B4-BE49-F238E27FC236}">
                  <a16:creationId xmlns:a16="http://schemas.microsoft.com/office/drawing/2014/main" id="{6133754C-2747-9A62-6C6D-A4EE9F879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943023" y="-1771502"/>
              <a:ext cx="15767049" cy="6437434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C4EF13F-03FC-8DD3-7695-0C4B0DB65EC0}"/>
              </a:ext>
            </a:extLst>
          </p:cNvPr>
          <p:cNvSpPr txBox="1"/>
          <p:nvPr/>
        </p:nvSpPr>
        <p:spPr>
          <a:xfrm>
            <a:off x="9121883" y="8549669"/>
            <a:ext cx="6030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000" dirty="0">
                <a:solidFill>
                  <a:schemeClr val="bg1"/>
                </a:solidFill>
              </a:rPr>
              <a:t>(a)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E804DA-0C6B-1830-82FA-6C335CD2F31F}"/>
              </a:ext>
            </a:extLst>
          </p:cNvPr>
          <p:cNvSpPr txBox="1"/>
          <p:nvPr/>
        </p:nvSpPr>
        <p:spPr>
          <a:xfrm>
            <a:off x="17094474" y="8559570"/>
            <a:ext cx="6206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000" dirty="0">
                <a:solidFill>
                  <a:schemeClr val="bg1"/>
                </a:solidFill>
              </a:rPr>
              <a:t>(b)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771E4B-942D-D277-437B-895A47CC02DF}"/>
              </a:ext>
            </a:extLst>
          </p:cNvPr>
          <p:cNvSpPr txBox="1"/>
          <p:nvPr/>
        </p:nvSpPr>
        <p:spPr>
          <a:xfrm>
            <a:off x="9118917" y="13170838"/>
            <a:ext cx="5806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000" dirty="0">
                <a:solidFill>
                  <a:schemeClr val="bg1"/>
                </a:solidFill>
              </a:rPr>
              <a:t>(c)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3C05FB-12FF-F414-6C5C-1DF15F46A367}"/>
              </a:ext>
            </a:extLst>
          </p:cNvPr>
          <p:cNvSpPr txBox="1"/>
          <p:nvPr/>
        </p:nvSpPr>
        <p:spPr>
          <a:xfrm>
            <a:off x="17076561" y="13179223"/>
            <a:ext cx="6206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000" dirty="0">
                <a:solidFill>
                  <a:schemeClr val="bg1"/>
                </a:solidFill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2453115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6A35F98-ECB1-3CFF-6D20-5F8E3BCAB322}"/>
              </a:ext>
            </a:extLst>
          </p:cNvPr>
          <p:cNvGrpSpPr/>
          <p:nvPr/>
        </p:nvGrpSpPr>
        <p:grpSpPr>
          <a:xfrm>
            <a:off x="14217128" y="3341961"/>
            <a:ext cx="10185590" cy="7961399"/>
            <a:chOff x="14217128" y="3341961"/>
            <a:chExt cx="10185590" cy="7961399"/>
          </a:xfrm>
        </p:grpSpPr>
        <p:grpSp>
          <p:nvGrpSpPr>
            <p:cNvPr id="23" name="组合 18">
              <a:extLst>
                <a:ext uri="{FF2B5EF4-FFF2-40B4-BE49-F238E27FC236}">
                  <a16:creationId xmlns:a16="http://schemas.microsoft.com/office/drawing/2014/main" id="{6844A2D9-6E2F-6017-8BE7-C3772320EABB}"/>
                </a:ext>
              </a:extLst>
            </p:cNvPr>
            <p:cNvGrpSpPr/>
            <p:nvPr/>
          </p:nvGrpSpPr>
          <p:grpSpPr>
            <a:xfrm>
              <a:off x="14217128" y="3341961"/>
              <a:ext cx="8015365" cy="7961399"/>
              <a:chOff x="3056876" y="410340"/>
              <a:chExt cx="6078239" cy="6037316"/>
            </a:xfrm>
          </p:grpSpPr>
          <p:grpSp>
            <p:nvGrpSpPr>
              <p:cNvPr id="24" name="组合 17">
                <a:extLst>
                  <a:ext uri="{FF2B5EF4-FFF2-40B4-BE49-F238E27FC236}">
                    <a16:creationId xmlns:a16="http://schemas.microsoft.com/office/drawing/2014/main" id="{0A44B7E1-8B3D-13A4-B9A1-63A252C4D1CC}"/>
                  </a:ext>
                </a:extLst>
              </p:cNvPr>
              <p:cNvGrpSpPr/>
              <p:nvPr/>
            </p:nvGrpSpPr>
            <p:grpSpPr>
              <a:xfrm>
                <a:off x="3056876" y="410340"/>
                <a:ext cx="6078239" cy="6037316"/>
                <a:chOff x="3056876" y="410340"/>
                <a:chExt cx="6078239" cy="6037316"/>
              </a:xfrm>
            </p:grpSpPr>
            <p:sp>
              <p:nvSpPr>
                <p:cNvPr id="29" name="泪滴形 3">
                  <a:extLst>
                    <a:ext uri="{FF2B5EF4-FFF2-40B4-BE49-F238E27FC236}">
                      <a16:creationId xmlns:a16="http://schemas.microsoft.com/office/drawing/2014/main" id="{00AA1128-05F9-FDA7-F18E-C1ACE8D5C5C0}"/>
                    </a:ext>
                  </a:extLst>
                </p:cNvPr>
                <p:cNvSpPr/>
                <p:nvPr/>
              </p:nvSpPr>
              <p:spPr>
                <a:xfrm rot="2700000">
                  <a:off x="3056876" y="2218506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30" name="泪滴形 4">
                  <a:extLst>
                    <a:ext uri="{FF2B5EF4-FFF2-40B4-BE49-F238E27FC236}">
                      <a16:creationId xmlns:a16="http://schemas.microsoft.com/office/drawing/2014/main" id="{558F0F22-C3FB-87DE-3608-D9848FB89259}"/>
                    </a:ext>
                  </a:extLst>
                </p:cNvPr>
                <p:cNvSpPr/>
                <p:nvPr/>
              </p:nvSpPr>
              <p:spPr>
                <a:xfrm rot="8100000">
                  <a:off x="4885505" y="410340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31" name="泪滴形 6">
                  <a:extLst>
                    <a:ext uri="{FF2B5EF4-FFF2-40B4-BE49-F238E27FC236}">
                      <a16:creationId xmlns:a16="http://schemas.microsoft.com/office/drawing/2014/main" id="{B1240792-90FA-C5E1-6EC5-CB85191C1305}"/>
                    </a:ext>
                  </a:extLst>
                </p:cNvPr>
                <p:cNvSpPr/>
                <p:nvPr/>
              </p:nvSpPr>
              <p:spPr>
                <a:xfrm rot="18900000">
                  <a:off x="4885505" y="4026673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32" name="泪滴形 7">
                  <a:extLst>
                    <a:ext uri="{FF2B5EF4-FFF2-40B4-BE49-F238E27FC236}">
                      <a16:creationId xmlns:a16="http://schemas.microsoft.com/office/drawing/2014/main" id="{D6DEEC7B-ABBD-C124-833B-D823F115333B}"/>
                    </a:ext>
                  </a:extLst>
                </p:cNvPr>
                <p:cNvSpPr/>
                <p:nvPr/>
              </p:nvSpPr>
              <p:spPr>
                <a:xfrm rot="13500000">
                  <a:off x="6714132" y="2218508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</p:grpSp>
          <p:pic>
            <p:nvPicPr>
              <p:cNvPr id="25" name="图片 10" descr="形状&#10;&#10;中度可信度描述已自动生成">
                <a:extLst>
                  <a:ext uri="{FF2B5EF4-FFF2-40B4-BE49-F238E27FC236}">
                    <a16:creationId xmlns:a16="http://schemas.microsoft.com/office/drawing/2014/main" id="{12799457-7F0F-E879-293B-70E5FBA50D0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29" y="4785059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6" name="图片 12" descr="形状&#10;&#10;中度可信度描述已自动生成">
                <a:extLst>
                  <a:ext uri="{FF2B5EF4-FFF2-40B4-BE49-F238E27FC236}">
                    <a16:creationId xmlns:a16="http://schemas.microsoft.com/office/drawing/2014/main" id="{CA77A7B5-7899-D837-17B0-DA30D69EBB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30" y="1366313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7" name="图片 14" descr="形状&#10;&#10;中度可信度描述已自动生成">
                <a:extLst>
                  <a:ext uri="{FF2B5EF4-FFF2-40B4-BE49-F238E27FC236}">
                    <a16:creationId xmlns:a16="http://schemas.microsoft.com/office/drawing/2014/main" id="{18ED2336-C5D7-B175-B08A-5C323077E80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2325210" y="3083717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8" name="图片 16" descr="形状&#10;&#10;中度可信度描述已自动生成">
                <a:extLst>
                  <a:ext uri="{FF2B5EF4-FFF2-40B4-BE49-F238E27FC236}">
                    <a16:creationId xmlns:a16="http://schemas.microsoft.com/office/drawing/2014/main" id="{8F8223E9-0079-2111-4E20-714DC3FCFD1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5677452" y="3078207"/>
                <a:ext cx="4189331" cy="701582"/>
              </a:xfrm>
              <a:prstGeom prst="rect">
                <a:avLst/>
              </a:prstGeom>
            </p:spPr>
          </p:pic>
        </p:grp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5" name="3D Model 20" descr="Prism And Basal Pinacoid White">
                  <a:extLst>
                    <a:ext uri="{FF2B5EF4-FFF2-40B4-BE49-F238E27FC236}">
                      <a16:creationId xmlns:a16="http://schemas.microsoft.com/office/drawing/2014/main" id="{4F992905-23BC-6344-6877-7C2ADBB8A176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7285886" y="6102393"/>
                <a:ext cx="1905973" cy="2160033"/>
              </p:xfrm>
              <a:graphic>
                <a:graphicData uri="http://schemas.microsoft.com/office/drawing/2017/model3d">
                  <am3d:model3d r:embed="rId6">
                    <am3d:spPr>
                      <a:xfrm>
                        <a:off x="0" y="0"/>
                        <a:ext cx="1905973" cy="2160033"/>
                      </a:xfrm>
                      <a:prstGeom prst="rect">
                        <a:avLst/>
                      </a:prstGeom>
                      <a:effectLst>
                        <a:glow rad="228600">
                          <a:schemeClr val="accent1">
                            <a:lumMod val="60000"/>
                            <a:lumOff val="40000"/>
                          </a:schemeClr>
                        </a:glow>
                      </a:effectLst>
                    </am3d:spPr>
                    <am3d:camera>
                      <am3d:pos x="0" y="0" z="8146915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39970" d="1000000"/>
                      <am3d:preTrans dx="-76" dy="-17999982" dz="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2183283" ay="2913714" az="9064903"/>
                      <am3d:postTrans dx="0" dy="0" dz="0"/>
                    </am3d:trans>
                    <am3d:raster rName="Office3DRenderer" rVer="16.0.8326">
                      <am3d:blip r:embed="rId7"/>
                    </am3d:raster>
                    <am3d:objViewport viewportSz="2217480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5" name="3D Model 20" descr="Prism And Basal Pinacoid White">
                  <a:extLst>
                    <a:ext uri="{FF2B5EF4-FFF2-40B4-BE49-F238E27FC236}">
                      <a16:creationId xmlns:a16="http://schemas.microsoft.com/office/drawing/2014/main" id="{4F992905-23BC-6344-6877-7C2ADBB8A176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17285886" y="6102393"/>
                  <a:ext cx="1905973" cy="2160033"/>
                </a:xfrm>
                <a:prstGeom prst="rect">
                  <a:avLst/>
                </a:prstGeom>
                <a:effectLst>
                  <a:glow rad="228600">
                    <a:schemeClr val="accent1">
                      <a:lumMod val="60000"/>
                      <a:lumOff val="40000"/>
                    </a:schemeClr>
                  </a:glow>
                </a:effectLst>
              </p:spPr>
            </p:pic>
          </mc:Fallback>
        </mc:AlternateContent>
        <p:pic>
          <p:nvPicPr>
            <p:cNvPr id="15" name="Picture 14" descr="Shape, circle&#10;&#10;Description automatically generated">
              <a:extLst>
                <a:ext uri="{FF2B5EF4-FFF2-40B4-BE49-F238E27FC236}">
                  <a16:creationId xmlns:a16="http://schemas.microsoft.com/office/drawing/2014/main" id="{682FF43B-1124-5CA9-D212-AEE08ABE4A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7740390" y="4142236"/>
              <a:ext cx="2050341" cy="2050341"/>
            </a:xfrm>
            <a:prstGeom prst="rect">
              <a:avLst/>
            </a:prstGeom>
          </p:spPr>
        </p:pic>
        <p:pic>
          <p:nvPicPr>
            <p:cNvPr id="16" name="Picture 15" descr="Shape, circle&#10;&#10;Description automatically generated">
              <a:extLst>
                <a:ext uri="{FF2B5EF4-FFF2-40B4-BE49-F238E27FC236}">
                  <a16:creationId xmlns:a16="http://schemas.microsoft.com/office/drawing/2014/main" id="{A7C017B1-04CB-2CAC-DD60-D03400956FF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8224809" y="4634124"/>
              <a:ext cx="1081500" cy="1081500"/>
            </a:xfrm>
            <a:prstGeom prst="rect">
              <a:avLst/>
            </a:prstGeom>
          </p:spPr>
        </p:pic>
        <p:pic>
          <p:nvPicPr>
            <p:cNvPr id="17" name="Picture 8" descr="Big Image - Head Silhouette Clipart, HD Png Download - 2032x2304(#2137798)  - PngFind">
              <a:extLst>
                <a:ext uri="{FF2B5EF4-FFF2-40B4-BE49-F238E27FC236}">
                  <a16:creationId xmlns:a16="http://schemas.microsoft.com/office/drawing/2014/main" id="{947F7033-02EC-D3A9-74AA-74BE701F70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backgroundRemoval t="6956" b="92440" l="1667" r="95000">
                          <a14:foregroundMark x1="25476" y1="29738" x2="31429" y2="14214"/>
                          <a14:foregroundMark x1="31429" y1="14214" x2="50119" y2="6956"/>
                          <a14:foregroundMark x1="50119" y1="6956" x2="52619" y2="7560"/>
                          <a14:foregroundMark x1="52619" y1="13609" x2="52619" y2="13609"/>
                          <a14:foregroundMark x1="7381" y1="28226" x2="6786" y2="33468"/>
                          <a14:foregroundMark x1="43095" y1="92641" x2="43095" y2="92641"/>
                          <a14:foregroundMark x1="90952" y1="51210" x2="90952" y2="51210"/>
                          <a14:foregroundMark x1="1667" y1="34577" x2="1667" y2="34577"/>
                          <a14:foregroundMark x1="95000" y1="52419" x2="95000" y2="5241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22185467" y="7885062"/>
              <a:ext cx="2217251" cy="26246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0">
              <a:extLst>
                <a:ext uri="{FF2B5EF4-FFF2-40B4-BE49-F238E27FC236}">
                  <a16:creationId xmlns:a16="http://schemas.microsoft.com/office/drawing/2014/main" id="{0F7AE478-377C-C209-58C1-CE8845BF56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589583" y="8770539"/>
              <a:ext cx="393376" cy="39337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062AD11-0175-3C30-1B1D-1472AF2E04AD}"/>
                </a:ext>
              </a:extLst>
            </p:cNvPr>
            <p:cNvSpPr txBox="1"/>
            <p:nvPr/>
          </p:nvSpPr>
          <p:spPr>
            <a:xfrm>
              <a:off x="22294529" y="7469421"/>
              <a:ext cx="2031325" cy="46211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3" dirty="0" err="1">
                  <a:solidFill>
                    <a:schemeClr val="bg1">
                      <a:lumMod val="50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眼动向前射线</a:t>
              </a:r>
              <a:endParaRPr lang="en-CN" sz="2403" dirty="0">
                <a:solidFill>
                  <a:schemeClr val="bg1">
                    <a:lumMod val="50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BEAF5021-00C2-32DB-AD0F-9462EF8A5612}"/>
                </a:ext>
              </a:extLst>
            </p:cNvPr>
            <p:cNvCxnSpPr>
              <a:cxnSpLocks/>
            </p:cNvCxnSpPr>
            <p:nvPr/>
          </p:nvCxnSpPr>
          <p:spPr>
            <a:xfrm>
              <a:off x="18737355" y="5159305"/>
              <a:ext cx="3852229" cy="3657990"/>
            </a:xfrm>
            <a:prstGeom prst="line">
              <a:avLst/>
            </a:prstGeom>
            <a:ln w="28575">
              <a:solidFill>
                <a:schemeClr val="tx1">
                  <a:alpha val="35000"/>
                </a:schemeClr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36472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69585DAD-C15B-9F3C-0D0D-1E66450E3FAF}"/>
              </a:ext>
            </a:extLst>
          </p:cNvPr>
          <p:cNvGrpSpPr/>
          <p:nvPr/>
        </p:nvGrpSpPr>
        <p:grpSpPr>
          <a:xfrm>
            <a:off x="8242525" y="4469421"/>
            <a:ext cx="3828455" cy="3359519"/>
            <a:chOff x="7838330" y="5444335"/>
            <a:chExt cx="3828455" cy="3359519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2C42AF97-AA65-8AE7-4DC7-B50DB89E5B19}"/>
                </a:ext>
              </a:extLst>
            </p:cNvPr>
            <p:cNvGrpSpPr/>
            <p:nvPr/>
          </p:nvGrpSpPr>
          <p:grpSpPr>
            <a:xfrm>
              <a:off x="7838330" y="5444335"/>
              <a:ext cx="2937039" cy="3359519"/>
              <a:chOff x="1477382" y="2078975"/>
              <a:chExt cx="2937039" cy="3359519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83A0CF75-BFCA-C2F6-6840-B92DB08B2FA1}"/>
                  </a:ext>
                </a:extLst>
              </p:cNvPr>
              <p:cNvGrpSpPr/>
              <p:nvPr/>
            </p:nvGrpSpPr>
            <p:grpSpPr>
              <a:xfrm>
                <a:off x="3113013" y="3897941"/>
                <a:ext cx="1301408" cy="1540553"/>
                <a:chOff x="7579941" y="3963212"/>
                <a:chExt cx="1476117" cy="1747368"/>
              </a:xfrm>
            </p:grpSpPr>
            <p:pic>
              <p:nvPicPr>
                <p:cNvPr id="59" name="Picture 8" descr="Big Image - Head Silhouette Clipart, HD Png Download - 2032x2304(#2137798)  - PngFind">
                  <a:extLst>
                    <a:ext uri="{FF2B5EF4-FFF2-40B4-BE49-F238E27FC236}">
                      <a16:creationId xmlns:a16="http://schemas.microsoft.com/office/drawing/2014/main" id="{1E99FF68-7A6E-D5F4-794C-CF3B5B5ADA3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6956" b="92440" l="1667" r="95000">
                              <a14:foregroundMark x1="25476" y1="29738" x2="31429" y2="14214"/>
                              <a14:foregroundMark x1="31429" y1="14214" x2="50119" y2="6956"/>
                              <a14:foregroundMark x1="50119" y1="6956" x2="52619" y2="7560"/>
                              <a14:foregroundMark x1="52619" y1="13609" x2="52619" y2="13609"/>
                              <a14:foregroundMark x1="7381" y1="28226" x2="6786" y2="33468"/>
                              <a14:foregroundMark x1="43095" y1="92641" x2="43095" y2="92641"/>
                              <a14:foregroundMark x1="90952" y1="51210" x2="90952" y2="51210"/>
                              <a14:foregroundMark x1="1667" y1="34577" x2="1667" y2="34577"/>
                              <a14:foregroundMark x1="95000" y1="52419" x2="95000" y2="5241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7579941" y="3963212"/>
                  <a:ext cx="1476117" cy="174736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0" name="Picture 10">
                  <a:extLst>
                    <a:ext uri="{FF2B5EF4-FFF2-40B4-BE49-F238E27FC236}">
                      <a16:creationId xmlns:a16="http://schemas.microsoft.com/office/drawing/2014/main" id="{62413206-C2BF-8C06-C1B4-52FE448291E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979" y="4552711"/>
                  <a:ext cx="261887" cy="26188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61" name="3D Model 20" descr="Prism And Basal Pinacoid White">
                    <a:extLst>
                      <a:ext uri="{FF2B5EF4-FFF2-40B4-BE49-F238E27FC236}">
                        <a16:creationId xmlns:a16="http://schemas.microsoft.com/office/drawing/2014/main" id="{0ABB1AE0-0091-3B47-D7B8-09EC8855099C}"/>
                      </a:ext>
                    </a:extLst>
                  </p:cNvPr>
                  <p:cNvGraphicFramePr>
                    <a:graphicFrameLocks noChangeAspect="1"/>
                  </p:cNvGraphicFramePr>
                  <p:nvPr>
                    <p:extLst>
                      <p:ext uri="{D42A27DB-BD31-4B8C-83A1-F6EECF244321}">
                        <p14:modId xmlns:p14="http://schemas.microsoft.com/office/powerpoint/2010/main" val="2732004627"/>
                      </p:ext>
                    </p:extLst>
                  </p:nvPr>
                </p:nvGraphicFramePr>
                <p:xfrm>
                  <a:off x="1477382" y="2078975"/>
                  <a:ext cx="1359355" cy="1540553"/>
                </p:xfrm>
                <a:graphic>
                  <a:graphicData uri="http://schemas.microsoft.com/office/drawing/2017/model3d">
                    <am3d:model3d r:embed="rId5">
                      <am3d:spPr>
                        <a:xfrm>
                          <a:off x="0" y="0"/>
                          <a:ext cx="1359355" cy="1540553"/>
                        </a:xfrm>
                        <a:prstGeom prst="rect">
                          <a:avLst/>
                        </a:prstGeom>
                        <a:effectLst>
                          <a:glow rad="259103">
                            <a:schemeClr val="accent1">
                              <a:lumMod val="60000"/>
                              <a:lumOff val="40000"/>
                              <a:alpha val="62000"/>
                            </a:schemeClr>
                          </a:glow>
                        </a:effectLst>
                      </am3d:spPr>
                      <am3d:camera>
                        <am3d:pos x="0" y="0" z="81469150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139970" d="1000000"/>
                        <am3d:preTrans dx="-76" dy="-17999982" dz="1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 ax="-2183283" ay="2913714" az="9064903"/>
                        <am3d:postTrans dx="0" dy="0" dz="0"/>
                      </am3d:trans>
                      <am3d:raster rName="Office3DRenderer" rVer="16.0.8326">
                        <am3d:blip r:embed="rId6"/>
                      </am3d:raster>
                      <am3d:objViewport viewportSz="1581524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61" name="3D Model 20" descr="Prism And Basal Pinacoid White">
                    <a:extLst>
                      <a:ext uri="{FF2B5EF4-FFF2-40B4-BE49-F238E27FC236}">
                        <a16:creationId xmlns:a16="http://schemas.microsoft.com/office/drawing/2014/main" id="{0ABB1AE0-0091-3B47-D7B8-09EC8855099C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8242525" y="4469421"/>
                    <a:ext cx="1359355" cy="1540553"/>
                  </a:xfrm>
                  <a:prstGeom prst="rect">
                    <a:avLst/>
                  </a:prstGeom>
                  <a:effectLst>
                    <a:glow rad="259103">
                      <a:schemeClr val="accent1">
                        <a:lumMod val="60000"/>
                        <a:lumOff val="40000"/>
                        <a:alpha val="62000"/>
                      </a:schemeClr>
                    </a:glow>
                  </a:effectLst>
                </p:spPr>
              </p:pic>
            </mc:Fallback>
          </mc:AlternateContent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4F691997-033C-7D4C-97C9-3DBAA0456AD2}"/>
                  </a:ext>
                </a:extLst>
              </p:cNvPr>
              <p:cNvCxnSpPr/>
              <p:nvPr/>
            </p:nvCxnSpPr>
            <p:spPr>
              <a:xfrm flipH="1" flipV="1">
                <a:off x="2298863" y="2998950"/>
                <a:ext cx="1051345" cy="1410420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60C2318-3331-CCC0-9B5C-DACEA2FDA425}"/>
                </a:ext>
              </a:extLst>
            </p:cNvPr>
            <p:cNvSpPr txBox="1"/>
            <p:nvPr/>
          </p:nvSpPr>
          <p:spPr>
            <a:xfrm>
              <a:off x="9327234" y="6769950"/>
              <a:ext cx="23395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</a:t>
              </a:r>
              <a:r>
                <a:rPr lang="en-CN" dirty="0"/>
                <a:t>ead forward</a:t>
              </a:r>
              <a:r>
                <a:rPr lang="zh-CN" altLang="en-US" dirty="0"/>
                <a:t> </a:t>
              </a:r>
              <a:r>
                <a:rPr lang="en-US" altLang="zh-CN" dirty="0"/>
                <a:t>direction</a:t>
              </a:r>
              <a:endParaRPr lang="en-CN" dirty="0"/>
            </a:p>
          </p:txBody>
        </p:sp>
      </p:grpSp>
      <p:sp>
        <p:nvSpPr>
          <p:cNvPr id="96" name="Oval 95">
            <a:extLst>
              <a:ext uri="{FF2B5EF4-FFF2-40B4-BE49-F238E27FC236}">
                <a16:creationId xmlns:a16="http://schemas.microsoft.com/office/drawing/2014/main" id="{92137A75-5F39-EAEB-F436-2E282821669E}"/>
              </a:ext>
            </a:extLst>
          </p:cNvPr>
          <p:cNvSpPr>
            <a:spLocks noChangeAspect="1"/>
          </p:cNvSpPr>
          <p:nvPr/>
        </p:nvSpPr>
        <p:spPr>
          <a:xfrm>
            <a:off x="8219564" y="8160784"/>
            <a:ext cx="432000" cy="432000"/>
          </a:xfrm>
          <a:prstGeom prst="ellips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N" sz="2800" dirty="0"/>
              <a:t>1</a:t>
            </a: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FBE26B7A-DE6F-D713-1036-6FF6EA1D72AC}"/>
              </a:ext>
            </a:extLst>
          </p:cNvPr>
          <p:cNvSpPr>
            <a:spLocks noChangeAspect="1"/>
          </p:cNvSpPr>
          <p:nvPr/>
        </p:nvSpPr>
        <p:spPr>
          <a:xfrm>
            <a:off x="13830512" y="8160784"/>
            <a:ext cx="432000" cy="432000"/>
          </a:xfrm>
          <a:prstGeom prst="ellips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N" sz="2800" dirty="0"/>
              <a:t>2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518EC41A-3C80-C51D-A50A-9971366D1108}"/>
              </a:ext>
            </a:extLst>
          </p:cNvPr>
          <p:cNvSpPr>
            <a:spLocks noChangeAspect="1"/>
          </p:cNvSpPr>
          <p:nvPr/>
        </p:nvSpPr>
        <p:spPr>
          <a:xfrm>
            <a:off x="20431515" y="8146548"/>
            <a:ext cx="432000" cy="432000"/>
          </a:xfrm>
          <a:prstGeom prst="ellips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N" sz="2800" dirty="0"/>
              <a:t>3</a:t>
            </a:r>
          </a:p>
        </p:txBody>
      </p: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B670321A-41FE-CB06-BC99-7C0BA6E9B2F4}"/>
              </a:ext>
            </a:extLst>
          </p:cNvPr>
          <p:cNvGrpSpPr>
            <a:grpSpLocks noChangeAspect="1"/>
          </p:cNvGrpSpPr>
          <p:nvPr/>
        </p:nvGrpSpPr>
        <p:grpSpPr>
          <a:xfrm>
            <a:off x="8219564" y="9738324"/>
            <a:ext cx="4644000" cy="416512"/>
            <a:chOff x="5247537" y="887047"/>
            <a:chExt cx="12366336" cy="1109124"/>
          </a:xfrm>
        </p:grpSpPr>
        <p:pic>
          <p:nvPicPr>
            <p:cNvPr id="108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A3E5F716-14DF-CAD2-6E66-FD27763817F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7002"/>
            <a:stretch/>
          </p:blipFill>
          <p:spPr bwMode="auto">
            <a:xfrm>
              <a:off x="5247537" y="887047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9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1459AD8D-C30A-5741-E256-2FD3EBBA7E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612" b="34389"/>
            <a:stretch/>
          </p:blipFill>
          <p:spPr bwMode="auto">
            <a:xfrm>
              <a:off x="7763247" y="887047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0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628F2B2B-A298-D7FB-CA21-05B0348F436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7002"/>
            <a:stretch/>
          </p:blipFill>
          <p:spPr bwMode="auto">
            <a:xfrm>
              <a:off x="10187279" y="903000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1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0FA26779-379C-88ED-0D38-592323DF6A2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612" b="34389"/>
            <a:stretch/>
          </p:blipFill>
          <p:spPr bwMode="auto">
            <a:xfrm>
              <a:off x="12702989" y="903000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2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BB65C990-F9D0-E6FB-B099-E9B810E740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7002"/>
            <a:stretch/>
          </p:blipFill>
          <p:spPr bwMode="auto">
            <a:xfrm>
              <a:off x="15158431" y="903000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48D701DC-5A73-2990-A584-3E451B74252C}"/>
              </a:ext>
            </a:extLst>
          </p:cNvPr>
          <p:cNvGrpSpPr/>
          <p:nvPr/>
        </p:nvGrpSpPr>
        <p:grpSpPr>
          <a:xfrm>
            <a:off x="13631625" y="2416176"/>
            <a:ext cx="5937940" cy="5645374"/>
            <a:chOff x="12993611" y="3416509"/>
            <a:chExt cx="5937940" cy="5645374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27576097-E39C-DA99-0339-F072CBAC8AE4}"/>
                </a:ext>
              </a:extLst>
            </p:cNvPr>
            <p:cNvSpPr txBox="1"/>
            <p:nvPr/>
          </p:nvSpPr>
          <p:spPr>
            <a:xfrm>
              <a:off x="16644771" y="6908019"/>
              <a:ext cx="22867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</a:rPr>
                <a:t>gaze forward</a:t>
              </a:r>
              <a:r>
                <a:rPr lang="zh-CN" altLang="en-US" dirty="0">
                  <a:solidFill>
                    <a:schemeClr val="bg1">
                      <a:lumMod val="65000"/>
                    </a:schemeClr>
                  </a:solidFill>
                </a:rPr>
                <a:t> </a:t>
              </a:r>
              <a:r>
                <a:rPr lang="en-US" altLang="zh-CN" dirty="0">
                  <a:solidFill>
                    <a:schemeClr val="bg1">
                      <a:lumMod val="65000"/>
                    </a:schemeClr>
                  </a:solidFill>
                </a:rPr>
                <a:t>direction</a:t>
              </a:r>
              <a:endParaRPr lang="en-C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grpSp>
          <p:nvGrpSpPr>
            <p:cNvPr id="21" name="组合 18">
              <a:extLst>
                <a:ext uri="{FF2B5EF4-FFF2-40B4-BE49-F238E27FC236}">
                  <a16:creationId xmlns:a16="http://schemas.microsoft.com/office/drawing/2014/main" id="{2BB31F8B-1F93-0613-EAB2-4B2D2C0E7D6B}"/>
                </a:ext>
              </a:extLst>
            </p:cNvPr>
            <p:cNvGrpSpPr/>
            <p:nvPr/>
          </p:nvGrpSpPr>
          <p:grpSpPr>
            <a:xfrm>
              <a:off x="12993611" y="4246770"/>
              <a:ext cx="4092713" cy="4065157"/>
              <a:chOff x="3056876" y="410340"/>
              <a:chExt cx="6078239" cy="6037316"/>
            </a:xfrm>
          </p:grpSpPr>
          <p:grpSp>
            <p:nvGrpSpPr>
              <p:cNvPr id="22" name="组合 17">
                <a:extLst>
                  <a:ext uri="{FF2B5EF4-FFF2-40B4-BE49-F238E27FC236}">
                    <a16:creationId xmlns:a16="http://schemas.microsoft.com/office/drawing/2014/main" id="{B0014126-3F85-0ED2-446F-F8658E3F0F68}"/>
                  </a:ext>
                </a:extLst>
              </p:cNvPr>
              <p:cNvGrpSpPr/>
              <p:nvPr/>
            </p:nvGrpSpPr>
            <p:grpSpPr>
              <a:xfrm>
                <a:off x="3056876" y="410340"/>
                <a:ext cx="6078239" cy="6037316"/>
                <a:chOff x="3056876" y="410340"/>
                <a:chExt cx="6078239" cy="6037316"/>
              </a:xfrm>
            </p:grpSpPr>
            <p:sp>
              <p:nvSpPr>
                <p:cNvPr id="27" name="泪滴形 3">
                  <a:extLst>
                    <a:ext uri="{FF2B5EF4-FFF2-40B4-BE49-F238E27FC236}">
                      <a16:creationId xmlns:a16="http://schemas.microsoft.com/office/drawing/2014/main" id="{45819F40-88C8-5A24-0190-758993E83097}"/>
                    </a:ext>
                  </a:extLst>
                </p:cNvPr>
                <p:cNvSpPr/>
                <p:nvPr/>
              </p:nvSpPr>
              <p:spPr>
                <a:xfrm rot="2700000">
                  <a:off x="3056876" y="2218506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28" name="泪滴形 4">
                  <a:extLst>
                    <a:ext uri="{FF2B5EF4-FFF2-40B4-BE49-F238E27FC236}">
                      <a16:creationId xmlns:a16="http://schemas.microsoft.com/office/drawing/2014/main" id="{582BDA8C-3527-468A-BCFC-2E7150DA400D}"/>
                    </a:ext>
                  </a:extLst>
                </p:cNvPr>
                <p:cNvSpPr/>
                <p:nvPr/>
              </p:nvSpPr>
              <p:spPr>
                <a:xfrm rot="8100000">
                  <a:off x="4885505" y="410340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29" name="泪滴形 6">
                  <a:extLst>
                    <a:ext uri="{FF2B5EF4-FFF2-40B4-BE49-F238E27FC236}">
                      <a16:creationId xmlns:a16="http://schemas.microsoft.com/office/drawing/2014/main" id="{97EBA064-9AD4-5350-EC60-2CAFB8EC018A}"/>
                    </a:ext>
                  </a:extLst>
                </p:cNvPr>
                <p:cNvSpPr/>
                <p:nvPr/>
              </p:nvSpPr>
              <p:spPr>
                <a:xfrm rot="18900000">
                  <a:off x="4885505" y="4026673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30" name="泪滴形 7">
                  <a:extLst>
                    <a:ext uri="{FF2B5EF4-FFF2-40B4-BE49-F238E27FC236}">
                      <a16:creationId xmlns:a16="http://schemas.microsoft.com/office/drawing/2014/main" id="{9D0BABC0-FA80-1C4C-4117-C7D40D0B6A07}"/>
                    </a:ext>
                  </a:extLst>
                </p:cNvPr>
                <p:cNvSpPr/>
                <p:nvPr/>
              </p:nvSpPr>
              <p:spPr>
                <a:xfrm rot="13500000">
                  <a:off x="6714132" y="2218508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</p:grpSp>
          <p:pic>
            <p:nvPicPr>
              <p:cNvPr id="23" name="图片 10" descr="形状&#10;&#10;中度可信度描述已自动生成">
                <a:extLst>
                  <a:ext uri="{FF2B5EF4-FFF2-40B4-BE49-F238E27FC236}">
                    <a16:creationId xmlns:a16="http://schemas.microsoft.com/office/drawing/2014/main" id="{D6116B46-BCA0-451B-E20F-91A2DDF3D9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29" y="4785059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4" name="图片 12" descr="形状&#10;&#10;中度可信度描述已自动生成">
                <a:extLst>
                  <a:ext uri="{FF2B5EF4-FFF2-40B4-BE49-F238E27FC236}">
                    <a16:creationId xmlns:a16="http://schemas.microsoft.com/office/drawing/2014/main" id="{2CA2E838-9AAB-640A-A91C-511318AB41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30" y="1366313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5" name="图片 14" descr="形状&#10;&#10;中度可信度描述已自动生成">
                <a:extLst>
                  <a:ext uri="{FF2B5EF4-FFF2-40B4-BE49-F238E27FC236}">
                    <a16:creationId xmlns:a16="http://schemas.microsoft.com/office/drawing/2014/main" id="{899A839B-D335-BD90-8FF5-66F9909951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2325210" y="3083717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6" name="图片 16" descr="形状&#10;&#10;中度可信度描述已自动生成">
                <a:extLst>
                  <a:ext uri="{FF2B5EF4-FFF2-40B4-BE49-F238E27FC236}">
                    <a16:creationId xmlns:a16="http://schemas.microsoft.com/office/drawing/2014/main" id="{F95ABF31-EF2A-8ACF-3DB4-4F4B99524B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5677452" y="3078207"/>
                <a:ext cx="4189331" cy="701582"/>
              </a:xfrm>
              <a:prstGeom prst="rect">
                <a:avLst/>
              </a:prstGeom>
            </p:spPr>
          </p:pic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A0D6789-2275-E2AD-E63C-4CE9B9F43D3C}"/>
                </a:ext>
              </a:extLst>
            </p:cNvPr>
            <p:cNvGrpSpPr/>
            <p:nvPr/>
          </p:nvGrpSpPr>
          <p:grpSpPr>
            <a:xfrm>
              <a:off x="15995921" y="7288720"/>
              <a:ext cx="1301408" cy="1540553"/>
              <a:chOff x="7579941" y="3963212"/>
              <a:chExt cx="1476117" cy="1747368"/>
            </a:xfrm>
          </p:grpSpPr>
          <p:pic>
            <p:nvPicPr>
              <p:cNvPr id="18" name="Picture 8" descr="Big Image - Head Silhouette Clipart, HD Png Download - 2032x2304(#2137798)  - PngFind">
                <a:extLst>
                  <a:ext uri="{FF2B5EF4-FFF2-40B4-BE49-F238E27FC236}">
                    <a16:creationId xmlns:a16="http://schemas.microsoft.com/office/drawing/2014/main" id="{224137AD-8E5A-729C-9063-0AB4971CABC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6956" b="92440" l="1667" r="95000">
                            <a14:foregroundMark x1="25476" y1="29738" x2="31429" y2="14214"/>
                            <a14:foregroundMark x1="31429" y1="14214" x2="50119" y2="6956"/>
                            <a14:foregroundMark x1="50119" y1="6956" x2="52619" y2="7560"/>
                            <a14:foregroundMark x1="52619" y1="13609" x2="52619" y2="13609"/>
                            <a14:foregroundMark x1="7381" y1="28226" x2="6786" y2="33468"/>
                            <a14:foregroundMark x1="43095" y1="92641" x2="43095" y2="92641"/>
                            <a14:foregroundMark x1="90952" y1="51210" x2="90952" y2="51210"/>
                            <a14:foregroundMark x1="1667" y1="34577" x2="1667" y2="34577"/>
                            <a14:foregroundMark x1="95000" y1="52419" x2="95000" y2="5241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7579941" y="3963212"/>
                <a:ext cx="1476117" cy="174736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10">
                <a:extLst>
                  <a:ext uri="{FF2B5EF4-FFF2-40B4-BE49-F238E27FC236}">
                    <a16:creationId xmlns:a16="http://schemas.microsoft.com/office/drawing/2014/main" id="{611E3DF2-C348-C220-AAE9-86525C9A208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48979" y="4552711"/>
                <a:ext cx="261887" cy="2618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0" name="3D Model 20" descr="Prism And Basal Pinacoid White">
                  <a:extLst>
                    <a:ext uri="{FF2B5EF4-FFF2-40B4-BE49-F238E27FC236}">
                      <a16:creationId xmlns:a16="http://schemas.microsoft.com/office/drawing/2014/main" id="{51A441BB-C657-1C15-758F-41E5B264D6B4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3125261172"/>
                    </p:ext>
                  </p:extLst>
                </p:nvPr>
              </p:nvGraphicFramePr>
              <p:xfrm>
                <a:off x="14360290" y="5469755"/>
                <a:ext cx="1359356" cy="1540553"/>
              </p:xfrm>
              <a:graphic>
                <a:graphicData uri="http://schemas.microsoft.com/office/drawing/2017/model3d">
                  <am3d:model3d r:embed="rId5">
                    <am3d:spPr>
                      <a:xfrm>
                        <a:off x="0" y="0"/>
                        <a:ext cx="1359356" cy="1540553"/>
                      </a:xfrm>
                      <a:prstGeom prst="rect">
                        <a:avLst/>
                      </a:prstGeom>
                      <a:effectLst>
                        <a:glow rad="259103">
                          <a:schemeClr val="accent1">
                            <a:lumMod val="60000"/>
                            <a:lumOff val="40000"/>
                            <a:alpha val="62000"/>
                          </a:schemeClr>
                        </a:glow>
                      </a:effectLst>
                    </am3d:spPr>
                    <am3d:camera>
                      <am3d:pos x="0" y="0" z="8146915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39970" d="1000000"/>
                      <am3d:preTrans dx="-76" dy="-17999982" dz="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2183283" ay="2913714" az="9064903"/>
                      <am3d:postTrans dx="0" dy="0" dz="0"/>
                    </am3d:trans>
                    <am3d:raster rName="Office3DRenderer" rVer="16.0.8326">
                      <am3d:blip r:embed="rId12"/>
                    </am3d:raster>
                    <am3d:objViewport viewportSz="158152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0" name="3D Model 20" descr="Prism And Basal Pinacoid White">
                  <a:extLst>
                    <a:ext uri="{FF2B5EF4-FFF2-40B4-BE49-F238E27FC236}">
                      <a16:creationId xmlns:a16="http://schemas.microsoft.com/office/drawing/2014/main" id="{51A441BB-C657-1C15-758F-41E5B264D6B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14998304" y="4469422"/>
                  <a:ext cx="1359356" cy="1540553"/>
                </a:xfrm>
                <a:prstGeom prst="rect">
                  <a:avLst/>
                </a:prstGeom>
                <a:effectLst>
                  <a:glow rad="259103">
                    <a:schemeClr val="accent1">
                      <a:lumMod val="60000"/>
                      <a:lumOff val="40000"/>
                      <a:alpha val="62000"/>
                    </a:schemeClr>
                  </a:glow>
                </a:effectLst>
              </p:spPr>
            </p:pic>
          </mc:Fallback>
        </mc:AlternateContent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A43AC7A-2F1A-4D35-ABFD-764667423E79}"/>
                </a:ext>
              </a:extLst>
            </p:cNvPr>
            <p:cNvGrpSpPr/>
            <p:nvPr/>
          </p:nvGrpSpPr>
          <p:grpSpPr>
            <a:xfrm>
              <a:off x="14554456" y="4162306"/>
              <a:ext cx="1163841" cy="1163841"/>
              <a:chOff x="9011535" y="540003"/>
              <a:chExt cx="614855" cy="614855"/>
            </a:xfrm>
          </p:grpSpPr>
          <p:pic>
            <p:nvPicPr>
              <p:cNvPr id="2" name="Picture 1" descr="Shape, circle&#10;&#10;Description automatically generated">
                <a:extLst>
                  <a:ext uri="{FF2B5EF4-FFF2-40B4-BE49-F238E27FC236}">
                    <a16:creationId xmlns:a16="http://schemas.microsoft.com/office/drawing/2014/main" id="{3FD90255-13EF-B09B-2F59-B708141E7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011535" y="540003"/>
                <a:ext cx="614855" cy="614855"/>
              </a:xfrm>
              <a:prstGeom prst="rect">
                <a:avLst/>
              </a:prstGeom>
            </p:spPr>
          </p:pic>
          <p:pic>
            <p:nvPicPr>
              <p:cNvPr id="4" name="Picture 3" descr="Shape, circle&#10;&#10;Description automatically generated">
                <a:extLst>
                  <a:ext uri="{FF2B5EF4-FFF2-40B4-BE49-F238E27FC236}">
                    <a16:creationId xmlns:a16="http://schemas.microsoft.com/office/drawing/2014/main" id="{6E88F173-4FDD-352F-CB11-C87B86749F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149865" y="678332"/>
                <a:ext cx="338196" cy="338196"/>
              </a:xfrm>
              <a:prstGeom prst="rect">
                <a:avLst/>
              </a:prstGeom>
            </p:spPr>
          </p:pic>
        </p:grp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4B2FC4B9-EBEC-8F05-0DD3-D10C1CF0AFA7}"/>
                </a:ext>
              </a:extLst>
            </p:cNvPr>
            <p:cNvCxnSpPr>
              <a:cxnSpLocks/>
            </p:cNvCxnSpPr>
            <p:nvPr/>
          </p:nvCxnSpPr>
          <p:spPr>
            <a:xfrm>
              <a:off x="15121123" y="4691642"/>
              <a:ext cx="1195125" cy="315878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EEB2FEB-B84D-EA19-93F5-D9ADA811D272}"/>
                </a:ext>
              </a:extLst>
            </p:cNvPr>
            <p:cNvCxnSpPr>
              <a:cxnSpLocks/>
            </p:cNvCxnSpPr>
            <p:nvPr/>
          </p:nvCxnSpPr>
          <p:spPr>
            <a:xfrm>
              <a:off x="15118569" y="6358133"/>
              <a:ext cx="1206890" cy="1488401"/>
            </a:xfrm>
            <a:prstGeom prst="line">
              <a:avLst/>
            </a:prstGeom>
            <a:ln w="28575">
              <a:solidFill>
                <a:schemeClr val="tx1"/>
              </a:solidFill>
              <a:prstDash val="solid"/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F38C702A-F431-D1BF-FF71-3423BB21C085}"/>
                </a:ext>
              </a:extLst>
            </p:cNvPr>
            <p:cNvGrpSpPr/>
            <p:nvPr/>
          </p:nvGrpSpPr>
          <p:grpSpPr>
            <a:xfrm>
              <a:off x="15118554" y="3416509"/>
              <a:ext cx="326925" cy="5645374"/>
              <a:chOff x="6804628" y="1116776"/>
              <a:chExt cx="217648" cy="3758363"/>
            </a:xfrm>
          </p:grpSpPr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3BE1065D-936B-396E-F45D-6E29D33127C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804628" y="1275139"/>
                <a:ext cx="0" cy="360000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693AB8AD-F13C-E48A-ECBA-11E5BE4ECE43}"/>
                  </a:ext>
                </a:extLst>
              </p:cNvPr>
              <p:cNvSpPr txBox="1"/>
              <p:nvPr/>
            </p:nvSpPr>
            <p:spPr>
              <a:xfrm>
                <a:off x="6808625" y="1116776"/>
                <a:ext cx="213651" cy="3385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N" sz="2704" dirty="0">
                    <a:solidFill>
                      <a:schemeClr val="accent1"/>
                    </a:solidFill>
                    <a:latin typeface="Goudy Old Style" panose="02020502050305020303" pitchFamily="18" charset="77"/>
                    <a:cs typeface="Sathu" pitchFamily="2" charset="-34"/>
                  </a:rPr>
                  <a:t>y</a:t>
                </a:r>
              </a:p>
            </p:txBody>
          </p:sp>
        </p:grpSp>
        <p:sp>
          <p:nvSpPr>
            <p:cNvPr id="88" name="Arc 87">
              <a:extLst>
                <a:ext uri="{FF2B5EF4-FFF2-40B4-BE49-F238E27FC236}">
                  <a16:creationId xmlns:a16="http://schemas.microsoft.com/office/drawing/2014/main" id="{85C16022-7E30-63B6-C214-AF121F4B4D67}"/>
                </a:ext>
              </a:extLst>
            </p:cNvPr>
            <p:cNvSpPr/>
            <p:nvPr/>
          </p:nvSpPr>
          <p:spPr>
            <a:xfrm>
              <a:off x="15196867" y="6267864"/>
              <a:ext cx="1373505" cy="1373505"/>
            </a:xfrm>
            <a:prstGeom prst="arc">
              <a:avLst>
                <a:gd name="adj1" fmla="val 13244703"/>
                <a:gd name="adj2" fmla="val 15036454"/>
              </a:avLst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N" sz="2704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C7805496-54F5-AC95-C8D6-7CB533BF0DD8}"/>
              </a:ext>
            </a:extLst>
          </p:cNvPr>
          <p:cNvGrpSpPr/>
          <p:nvPr/>
        </p:nvGrpSpPr>
        <p:grpSpPr>
          <a:xfrm>
            <a:off x="13830883" y="9628122"/>
            <a:ext cx="3998206" cy="629517"/>
            <a:chOff x="16448361" y="9203152"/>
            <a:chExt cx="3998206" cy="629517"/>
          </a:xfrm>
        </p:grpSpPr>
        <p:pic>
          <p:nvPicPr>
            <p:cNvPr id="118" name="Picture 117" descr="Shape, circle&#10;&#10;Description automatically generated">
              <a:extLst>
                <a:ext uri="{FF2B5EF4-FFF2-40B4-BE49-F238E27FC236}">
                  <a16:creationId xmlns:a16="http://schemas.microsoft.com/office/drawing/2014/main" id="{4013BECF-8ED3-04C6-B9F4-CE49E0E88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8159700" y="9211465"/>
              <a:ext cx="614855" cy="614855"/>
            </a:xfrm>
            <a:prstGeom prst="rect">
              <a:avLst/>
            </a:prstGeom>
          </p:spPr>
        </p:pic>
        <p:pic>
          <p:nvPicPr>
            <p:cNvPr id="116" name="Picture 115" descr="Shape, circle&#10;&#10;Description automatically generated">
              <a:extLst>
                <a:ext uri="{FF2B5EF4-FFF2-40B4-BE49-F238E27FC236}">
                  <a16:creationId xmlns:a16="http://schemas.microsoft.com/office/drawing/2014/main" id="{53DA9C40-BDE0-7252-3B29-8A1AB8853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6448361" y="9217814"/>
              <a:ext cx="614855" cy="614855"/>
            </a:xfrm>
            <a:prstGeom prst="rect">
              <a:avLst/>
            </a:prstGeom>
          </p:spPr>
        </p:pic>
        <p:pic>
          <p:nvPicPr>
            <p:cNvPr id="117" name="Picture 116" descr="Shape, circle&#10;&#10;Description automatically generated">
              <a:extLst>
                <a:ext uri="{FF2B5EF4-FFF2-40B4-BE49-F238E27FC236}">
                  <a16:creationId xmlns:a16="http://schemas.microsoft.com/office/drawing/2014/main" id="{E4C8F402-6EB4-13D4-A8BC-FF7B246CE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18298030" y="9349794"/>
              <a:ext cx="338196" cy="338196"/>
            </a:xfrm>
            <a:prstGeom prst="rect">
              <a:avLst/>
            </a:prstGeom>
          </p:spPr>
        </p:pic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BA070C60-EA5B-0838-3F7D-EF40D3FFA356}"/>
                </a:ext>
              </a:extLst>
            </p:cNvPr>
            <p:cNvGrpSpPr/>
            <p:nvPr/>
          </p:nvGrpSpPr>
          <p:grpSpPr>
            <a:xfrm>
              <a:off x="19831711" y="9203152"/>
              <a:ext cx="614856" cy="614855"/>
              <a:chOff x="12918148" y="5820686"/>
              <a:chExt cx="614856" cy="614855"/>
            </a:xfrm>
          </p:grpSpPr>
          <p:pic>
            <p:nvPicPr>
              <p:cNvPr id="119" name="Picture 118" descr="Shape, circle&#10;&#10;Description automatically generated">
                <a:extLst>
                  <a:ext uri="{FF2B5EF4-FFF2-40B4-BE49-F238E27FC236}">
                    <a16:creationId xmlns:a16="http://schemas.microsoft.com/office/drawing/2014/main" id="{005D847B-BCBD-59FE-9280-EED04D41B9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918149" y="5820686"/>
                <a:ext cx="614855" cy="614855"/>
              </a:xfrm>
              <a:prstGeom prst="rect">
                <a:avLst/>
              </a:prstGeom>
            </p:spPr>
          </p:pic>
          <p:pic>
            <p:nvPicPr>
              <p:cNvPr id="120" name="Picture 119" descr="Shape, circle&#10;&#10;Description automatically generated">
                <a:extLst>
                  <a:ext uri="{FF2B5EF4-FFF2-40B4-BE49-F238E27FC236}">
                    <a16:creationId xmlns:a16="http://schemas.microsoft.com/office/drawing/2014/main" id="{F3B45379-7B59-36F7-8701-F8F69D5A3E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2918148" y="5820686"/>
                <a:ext cx="614855" cy="614855"/>
              </a:xfrm>
              <a:prstGeom prst="rect">
                <a:avLst/>
              </a:prstGeom>
            </p:spPr>
          </p:pic>
        </p:grp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FC6E7034-A38A-6C8E-5B29-41FF938215E1}"/>
                </a:ext>
              </a:extLst>
            </p:cNvPr>
            <p:cNvCxnSpPr/>
            <p:nvPr/>
          </p:nvCxnSpPr>
          <p:spPr>
            <a:xfrm>
              <a:off x="17213031" y="9518892"/>
              <a:ext cx="827058" cy="0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640C6BB1-9F44-B701-5B63-D16D36172E1E}"/>
                </a:ext>
              </a:extLst>
            </p:cNvPr>
            <p:cNvCxnSpPr/>
            <p:nvPr/>
          </p:nvCxnSpPr>
          <p:spPr>
            <a:xfrm>
              <a:off x="18894974" y="9510579"/>
              <a:ext cx="827058" cy="0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A57ACF0-90D3-FC49-53E6-0D915AA7D4CB}"/>
              </a:ext>
            </a:extLst>
          </p:cNvPr>
          <p:cNvGrpSpPr/>
          <p:nvPr/>
        </p:nvGrpSpPr>
        <p:grpSpPr>
          <a:xfrm>
            <a:off x="20318533" y="3705923"/>
            <a:ext cx="5858573" cy="4114169"/>
            <a:chOff x="19425919" y="4757994"/>
            <a:chExt cx="5858573" cy="4114169"/>
          </a:xfrm>
        </p:grpSpPr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2681589E-8F31-CA60-D057-E0B290AAF072}"/>
                </a:ext>
              </a:extLst>
            </p:cNvPr>
            <p:cNvGrpSpPr/>
            <p:nvPr/>
          </p:nvGrpSpPr>
          <p:grpSpPr>
            <a:xfrm>
              <a:off x="19425919" y="4971385"/>
              <a:ext cx="5858573" cy="3900778"/>
              <a:chOff x="13041233" y="1580606"/>
              <a:chExt cx="5858573" cy="3900778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D5CAB410-8211-24AA-F6D4-4AB9DB5E2C86}"/>
                  </a:ext>
                </a:extLst>
              </p:cNvPr>
              <p:cNvGrpSpPr/>
              <p:nvPr/>
            </p:nvGrpSpPr>
            <p:grpSpPr>
              <a:xfrm>
                <a:off x="13041233" y="1580606"/>
                <a:ext cx="4817798" cy="3900778"/>
                <a:chOff x="8687697" y="2118815"/>
                <a:chExt cx="3207410" cy="2597176"/>
              </a:xfrm>
            </p:grpSpPr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15E7DC55-C157-E440-96E4-404C152D8B1B}"/>
                    </a:ext>
                  </a:extLst>
                </p:cNvPr>
                <p:cNvGrpSpPr/>
                <p:nvPr/>
              </p:nvGrpSpPr>
              <p:grpSpPr>
                <a:xfrm>
                  <a:off x="10699727" y="3690380"/>
                  <a:ext cx="866402" cy="1025611"/>
                  <a:chOff x="7579941" y="3963212"/>
                  <a:chExt cx="1476117" cy="1747368"/>
                </a:xfrm>
              </p:grpSpPr>
              <p:pic>
                <p:nvPicPr>
                  <p:cNvPr id="49" name="Picture 8" descr="Big Image - Head Silhouette Clipart, HD Png Download - 2032x2304(#2137798)  - PngFind">
                    <a:extLst>
                      <a:ext uri="{FF2B5EF4-FFF2-40B4-BE49-F238E27FC236}">
                        <a16:creationId xmlns:a16="http://schemas.microsoft.com/office/drawing/2014/main" id="{A1EECAC3-A215-5F1E-8B7B-D8675C12BA1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6956" b="92440" l="1667" r="95000">
                                <a14:foregroundMark x1="25476" y1="29738" x2="31429" y2="14214"/>
                                <a14:foregroundMark x1="31429" y1="14214" x2="50119" y2="6956"/>
                                <a14:foregroundMark x1="50119" y1="6956" x2="52619" y2="7560"/>
                                <a14:foregroundMark x1="52619" y1="13609" x2="52619" y2="13609"/>
                                <a14:foregroundMark x1="7381" y1="28226" x2="6786" y2="33468"/>
                                <a14:foregroundMark x1="43095" y1="92641" x2="43095" y2="92641"/>
                                <a14:foregroundMark x1="90952" y1="51210" x2="90952" y2="51210"/>
                                <a14:foregroundMark x1="1667" y1="34577" x2="1667" y2="34577"/>
                                <a14:foregroundMark x1="95000" y1="52419" x2="95000" y2="5241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7579941" y="3963212"/>
                    <a:ext cx="1476117" cy="174736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0" name="Picture 10">
                    <a:extLst>
                      <a:ext uri="{FF2B5EF4-FFF2-40B4-BE49-F238E27FC236}">
                        <a16:creationId xmlns:a16="http://schemas.microsoft.com/office/drawing/2014/main" id="{CECF14F1-C1D0-D05C-0B97-5658597AFFC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lum bright="70000" contrast="-7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7848979" y="4552711"/>
                    <a:ext cx="261887" cy="2618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mc:AlternateContent xmlns:mc="http://schemas.openxmlformats.org/markup-compatibility/2006">
              <mc:Choice xmlns:am3d="http://schemas.microsoft.com/office/drawing/2017/model3d" Requires="am3d">
                <p:graphicFrame>
                  <p:nvGraphicFramePr>
                    <p:cNvPr id="51" name="3D Model 20" descr="Prism And Basal Pinacoid White">
                      <a:extLst>
                        <a:ext uri="{FF2B5EF4-FFF2-40B4-BE49-F238E27FC236}">
                          <a16:creationId xmlns:a16="http://schemas.microsoft.com/office/drawing/2014/main" id="{415012D4-B501-3C57-71B4-828BFDB54502}"/>
                        </a:ext>
                      </a:extLst>
                    </p:cNvPr>
                    <p:cNvGraphicFramePr>
                      <a:graphicFrameLocks noChangeAspect="1"/>
                    </p:cNvGraphicFramePr>
                    <p:nvPr>
                      <p:extLst>
                        <p:ext uri="{D42A27DB-BD31-4B8C-83A1-F6EECF244321}">
                          <p14:modId xmlns:p14="http://schemas.microsoft.com/office/powerpoint/2010/main" val="2492777162"/>
                        </p:ext>
                      </p:extLst>
                    </p:nvPr>
                  </p:nvGraphicFramePr>
                  <p:xfrm>
                    <a:off x="9253628" y="2118815"/>
                    <a:ext cx="1468083" cy="1663770"/>
                  </p:xfrm>
                  <a:graphic>
                    <a:graphicData uri="http://schemas.microsoft.com/office/drawing/2017/model3d">
                      <am3d:model3d r:embed="rId5">
                        <am3d:spPr>
                          <a:xfrm>
                            <a:off x="0" y="0"/>
                            <a:ext cx="1468083" cy="1663770"/>
                          </a:xfrm>
                          <a:prstGeom prst="rect">
                            <a:avLst/>
                          </a:prstGeom>
                          <a:effectLst>
                            <a:glow rad="259103">
                              <a:schemeClr val="accent1">
                                <a:lumMod val="60000"/>
                                <a:lumOff val="40000"/>
                                <a:alpha val="62000"/>
                              </a:schemeClr>
                            </a:glow>
                          </a:effectLst>
                        </am3d:spPr>
                        <am3d:camera>
                          <am3d:pos x="0" y="0" z="81469150"/>
                          <am3d:up dx="0" dy="36000000" dz="0"/>
                          <am3d:lookAt x="0" y="0" z="0"/>
                          <am3d:perspective fov="2700000"/>
                        </am3d:camera>
                        <am3d:trans>
                          <am3d:meterPerModelUnit n="139970" d="1000000"/>
                          <am3d:preTrans dx="-76" dy="-17999982" dz="1"/>
                          <am3d:scale>
                            <am3d:sx n="1000000" d="1000000"/>
                            <am3d:sy n="1000000" d="1000000"/>
                            <am3d:sz n="1000000" d="1000000"/>
                          </am3d:scale>
                          <am3d:rot ax="-2183283" ay="2913714" az="9064903"/>
                          <am3d:postTrans dx="0" dy="0" dz="0"/>
                        </am3d:trans>
                        <am3d:raster rName="Office3DRenderer" rVer="16.0.8326">
                          <am3d:blip r:embed="rId15"/>
                        </am3d:raster>
                        <am3d:objViewport viewportSz="2565326"/>
                        <am3d:ambientLight>
                          <am3d:clr>
                            <a:scrgbClr r="50000" g="50000" b="50000"/>
                          </am3d:clr>
                          <am3d:illuminance n="500000" d="1000000"/>
                        </am3d:ambientLight>
                        <am3d:ptLight rad="0">
                          <am3d:clr>
                            <a:scrgbClr r="100000" g="75000" b="50000"/>
                          </am3d:clr>
                          <am3d:intensity n="9765625" d="1000000"/>
                          <am3d:pos x="21959998" y="70920001" z="16344003"/>
                        </am3d:ptLight>
                        <am3d:ptLight rad="0">
                          <am3d:clr>
                            <a:scrgbClr r="40000" g="60000" b="95000"/>
                          </am3d:clr>
                          <am3d:intensity n="12250000" d="1000000"/>
                          <am3d:pos x="-37964106" y="51130435" z="57631972"/>
                        </am3d:ptLight>
                        <am3d:ptLight rad="0">
                          <am3d:clr>
                            <a:scrgbClr r="86837" g="72700" b="100000"/>
                          </am3d:clr>
                          <am3d:intensity n="3125000" d="1000000"/>
                          <am3d:pos x="-37739122" y="58056624" z="-34769649"/>
                        </am3d:ptLight>
                      </am3d:model3d>
                    </a:graphicData>
                  </a:graphic>
                </p:graphicFrame>
              </mc:Choice>
              <mc:Fallback>
                <p:pic>
                  <p:nvPicPr>
                    <p:cNvPr id="51" name="3D Model 20" descr="Prism And Basal Pinacoid White">
                      <a:extLst>
                        <a:ext uri="{FF2B5EF4-FFF2-40B4-BE49-F238E27FC236}">
                          <a16:creationId xmlns:a16="http://schemas.microsoft.com/office/drawing/2014/main" id="{415012D4-B501-3C57-71B4-828BFDB54502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>
                    <a:blip r:embed="rId15"/>
                    <a:stretch>
                      <a:fillRect/>
                    </a:stretch>
                  </p:blipFill>
                  <p:spPr>
                    <a:xfrm>
                      <a:off x="21168609" y="3919314"/>
                      <a:ext cx="2205183" cy="2498867"/>
                    </a:xfrm>
                    <a:prstGeom prst="rect">
                      <a:avLst/>
                    </a:prstGeom>
                    <a:effectLst>
                      <a:glow rad="259103">
                        <a:schemeClr val="accent1">
                          <a:lumMod val="60000"/>
                          <a:lumOff val="40000"/>
                          <a:alpha val="62000"/>
                        </a:schemeClr>
                      </a:glow>
                    </a:effectLst>
                  </p:spPr>
                </p:pic>
              </mc:Fallback>
            </mc:AlternateContent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EB995193-DA26-E2B3-EF75-3CD163F78F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912982" y="3042481"/>
                  <a:ext cx="188251" cy="1021854"/>
                </a:xfrm>
                <a:prstGeom prst="line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headEnd type="arrow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9E68AA2D-8F63-5CF9-A1A9-EB0A297D22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076465" y="3042482"/>
                  <a:ext cx="842649" cy="1019258"/>
                </a:xfrm>
                <a:prstGeom prst="line">
                  <a:avLst/>
                </a:prstGeom>
                <a:ln w="28575">
                  <a:solidFill>
                    <a:schemeClr val="tx1"/>
                  </a:solidFill>
                  <a:prstDash val="solid"/>
                  <a:headEnd type="arrow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58FFFE3-83A2-41DB-0A45-A905185D184D}"/>
                    </a:ext>
                  </a:extLst>
                </p:cNvPr>
                <p:cNvGrpSpPr/>
                <p:nvPr/>
              </p:nvGrpSpPr>
              <p:grpSpPr>
                <a:xfrm>
                  <a:off x="8687697" y="2975902"/>
                  <a:ext cx="3207410" cy="338512"/>
                  <a:chOff x="5427206" y="3008559"/>
                  <a:chExt cx="3207410" cy="338512"/>
                </a:xfrm>
              </p:grpSpPr>
              <p:cxnSp>
                <p:nvCxnSpPr>
                  <p:cNvPr id="81" name="Straight Arrow Connector 80">
                    <a:extLst>
                      <a:ext uri="{FF2B5EF4-FFF2-40B4-BE49-F238E27FC236}">
                        <a16:creationId xmlns:a16="http://schemas.microsoft.com/office/drawing/2014/main" id="{150C58BB-8DDA-F08D-75BD-5AFFDC28E05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427206" y="3065487"/>
                    <a:ext cx="3177423" cy="9652"/>
                  </a:xfrm>
                  <a:prstGeom prst="straightConnector1">
                    <a:avLst/>
                  </a:prstGeom>
                  <a:ln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0" name="TextBox 79">
                    <a:extLst>
                      <a:ext uri="{FF2B5EF4-FFF2-40B4-BE49-F238E27FC236}">
                        <a16:creationId xmlns:a16="http://schemas.microsoft.com/office/drawing/2014/main" id="{81DF2025-4A82-ADD1-9280-EE42D35D2774}"/>
                      </a:ext>
                    </a:extLst>
                  </p:cNvPr>
                  <p:cNvSpPr txBox="1"/>
                  <p:nvPr/>
                </p:nvSpPr>
                <p:spPr>
                  <a:xfrm>
                    <a:off x="8411361" y="3008559"/>
                    <a:ext cx="223255" cy="33851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N" sz="2704" dirty="0">
                        <a:solidFill>
                          <a:schemeClr val="accent1"/>
                        </a:solidFill>
                        <a:latin typeface="Goudy Old Style" panose="02020502050305020303" pitchFamily="18" charset="77"/>
                        <a:cs typeface="Sathu" pitchFamily="2" charset="-34"/>
                      </a:rPr>
                      <a:t>x</a:t>
                    </a:r>
                  </a:p>
                </p:txBody>
              </p:sp>
            </p:grpSp>
          </p:grpSp>
          <p:sp>
            <p:nvSpPr>
              <p:cNvPr id="89" name="Arc 88">
                <a:extLst>
                  <a:ext uri="{FF2B5EF4-FFF2-40B4-BE49-F238E27FC236}">
                    <a16:creationId xmlns:a16="http://schemas.microsoft.com/office/drawing/2014/main" id="{35E2FA8E-3D39-EDF3-CBEA-718F08D6E908}"/>
                  </a:ext>
                </a:extLst>
              </p:cNvPr>
              <p:cNvSpPr/>
              <p:nvPr/>
            </p:nvSpPr>
            <p:spPr>
              <a:xfrm>
                <a:off x="15560814" y="3175776"/>
                <a:ext cx="1373505" cy="1373505"/>
              </a:xfrm>
              <a:prstGeom prst="arc">
                <a:avLst>
                  <a:gd name="adj1" fmla="val 13244703"/>
                  <a:gd name="adj2" fmla="val 17692262"/>
                </a:avLst>
              </a:prstGeom>
              <a:ln w="508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N" sz="2704"/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B88CA69A-72F4-B708-3EB0-AC3E448A42EC}"/>
                  </a:ext>
                </a:extLst>
              </p:cNvPr>
              <p:cNvSpPr txBox="1"/>
              <p:nvPr/>
            </p:nvSpPr>
            <p:spPr>
              <a:xfrm>
                <a:off x="16613026" y="3506757"/>
                <a:ext cx="228678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gaze forward</a:t>
                </a:r>
                <a:r>
                  <a:rPr lang="zh-CN" altLang="en-US" dirty="0">
                    <a:solidFill>
                      <a:schemeClr val="bg1">
                        <a:lumMod val="65000"/>
                      </a:schemeClr>
                    </a:solidFill>
                  </a:rPr>
                  <a:t> </a:t>
                </a:r>
                <a:r>
                  <a:rPr lang="en-US" altLang="zh-CN" dirty="0">
                    <a:solidFill>
                      <a:schemeClr val="bg1">
                        <a:lumMod val="65000"/>
                      </a:schemeClr>
                    </a:solidFill>
                  </a:rPr>
                  <a:t>direction</a:t>
                </a:r>
                <a:endParaRPr lang="en-CN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125" name="Right Arrow 124">
              <a:extLst>
                <a:ext uri="{FF2B5EF4-FFF2-40B4-BE49-F238E27FC236}">
                  <a16:creationId xmlns:a16="http://schemas.microsoft.com/office/drawing/2014/main" id="{0B229D80-9DB0-A86B-2AB5-28F9CDD7EFBA}"/>
                </a:ext>
              </a:extLst>
            </p:cNvPr>
            <p:cNvSpPr/>
            <p:nvPr/>
          </p:nvSpPr>
          <p:spPr>
            <a:xfrm rot="18900000">
              <a:off x="22421514" y="4757994"/>
              <a:ext cx="351005" cy="728198"/>
            </a:xfrm>
            <a:prstGeom prst="rightArrow">
              <a:avLst>
                <a:gd name="adj1" fmla="val 50000"/>
                <a:gd name="adj2" fmla="val 6540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26" name="Right Arrow 125">
              <a:extLst>
                <a:ext uri="{FF2B5EF4-FFF2-40B4-BE49-F238E27FC236}">
                  <a16:creationId xmlns:a16="http://schemas.microsoft.com/office/drawing/2014/main" id="{1029F6F7-1F50-2206-8E62-3A516622509B}"/>
                </a:ext>
              </a:extLst>
            </p:cNvPr>
            <p:cNvSpPr/>
            <p:nvPr/>
          </p:nvSpPr>
          <p:spPr>
            <a:xfrm rot="2700000">
              <a:off x="22477531" y="6775183"/>
              <a:ext cx="351005" cy="728198"/>
            </a:xfrm>
            <a:prstGeom prst="rightArrow">
              <a:avLst>
                <a:gd name="adj1" fmla="val 50000"/>
                <a:gd name="adj2" fmla="val 6540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27" name="Right Arrow 126">
              <a:extLst>
                <a:ext uri="{FF2B5EF4-FFF2-40B4-BE49-F238E27FC236}">
                  <a16:creationId xmlns:a16="http://schemas.microsoft.com/office/drawing/2014/main" id="{6BDCC5BE-3842-CBA1-0D12-C03DC9F22838}"/>
                </a:ext>
              </a:extLst>
            </p:cNvPr>
            <p:cNvSpPr/>
            <p:nvPr/>
          </p:nvSpPr>
          <p:spPr>
            <a:xfrm rot="12900000">
              <a:off x="19913517" y="4902009"/>
              <a:ext cx="351005" cy="728198"/>
            </a:xfrm>
            <a:prstGeom prst="rightArrow">
              <a:avLst>
                <a:gd name="adj1" fmla="val 50000"/>
                <a:gd name="adj2" fmla="val 6540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28" name="Right Arrow 127">
              <a:extLst>
                <a:ext uri="{FF2B5EF4-FFF2-40B4-BE49-F238E27FC236}">
                  <a16:creationId xmlns:a16="http://schemas.microsoft.com/office/drawing/2014/main" id="{06AC05A9-A2CA-0A8D-5AD8-283D4B12E918}"/>
                </a:ext>
              </a:extLst>
            </p:cNvPr>
            <p:cNvSpPr/>
            <p:nvPr/>
          </p:nvSpPr>
          <p:spPr>
            <a:xfrm rot="8100000">
              <a:off x="20480863" y="7141551"/>
              <a:ext cx="351005" cy="728198"/>
            </a:xfrm>
            <a:prstGeom prst="rightArrow">
              <a:avLst>
                <a:gd name="adj1" fmla="val 50000"/>
                <a:gd name="adj2" fmla="val 6540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</p:grpSp>
      <p:sp>
        <p:nvSpPr>
          <p:cNvPr id="130" name="TextBox 129">
            <a:extLst>
              <a:ext uri="{FF2B5EF4-FFF2-40B4-BE49-F238E27FC236}">
                <a16:creationId xmlns:a16="http://schemas.microsoft.com/office/drawing/2014/main" id="{56A2B650-3E45-2343-C291-4D821376D7A1}"/>
              </a:ext>
            </a:extLst>
          </p:cNvPr>
          <p:cNvSpPr txBox="1"/>
          <p:nvPr/>
        </p:nvSpPr>
        <p:spPr>
          <a:xfrm>
            <a:off x="8126172" y="8693438"/>
            <a:ext cx="486351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200" b="1" dirty="0">
                <a:latin typeface="Calibri" panose="020F0502020204030204" pitchFamily="34" charset="0"/>
                <a:cs typeface="Calibri" panose="020F0502020204030204" pitchFamily="34" charset="0"/>
              </a:rPr>
              <a:t>Users can browse the scene and select the target object and </a:t>
            </a:r>
            <a:r>
              <a:rPr lang="en-CN" sz="2200" b="1" dirty="0"/>
              <a:t>enter</a:t>
            </a:r>
            <a:r>
              <a:rPr lang="zh-CN" altLang="en-US" sz="2200" b="1" dirty="0"/>
              <a:t> </a:t>
            </a:r>
            <a:r>
              <a:rPr lang="en-CN" sz="2200" b="1" dirty="0"/>
              <a:t>②</a:t>
            </a:r>
            <a:r>
              <a:rPr lang="en-US" sz="2200" dirty="0">
                <a:solidFill>
                  <a:srgbClr val="4D5156"/>
                </a:solidFill>
                <a:latin typeface="arial" panose="020B0604020202020204" pitchFamily="34" charset="0"/>
              </a:rPr>
              <a:t>.</a:t>
            </a:r>
            <a:endParaRPr lang="en-CN" sz="22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19E9BE-C3AB-3500-BCF6-D6825229AACA}"/>
              </a:ext>
            </a:extLst>
          </p:cNvPr>
          <p:cNvSpPr txBox="1"/>
          <p:nvPr/>
        </p:nvSpPr>
        <p:spPr>
          <a:xfrm>
            <a:off x="13764255" y="8695992"/>
            <a:ext cx="62244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“Clover” is spawned; users </a:t>
            </a:r>
            <a:r>
              <a:rPr lang="en-US" sz="2000" b="1" dirty="0">
                <a:cs typeface="Calibri" panose="020F0502020204030204" pitchFamily="34" charset="0"/>
              </a:rPr>
              <a:t>can enter ③ or ① by gazing to the option’s direction </a:t>
            </a:r>
            <a:r>
              <a:rPr lang="en-US" altLang="zh-CN" sz="2000" b="1" dirty="0"/>
              <a:t>after the progress circle is full</a:t>
            </a:r>
            <a:r>
              <a:rPr lang="en-US" sz="2000" b="1" dirty="0"/>
              <a:t>. </a:t>
            </a:r>
            <a:endParaRPr lang="en-CN" sz="20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6870D97-27BB-0AC4-3A5F-D978D469663A}"/>
              </a:ext>
            </a:extLst>
          </p:cNvPr>
          <p:cNvSpPr txBox="1"/>
          <p:nvPr/>
        </p:nvSpPr>
        <p:spPr>
          <a:xfrm>
            <a:off x="20431514" y="8693438"/>
            <a:ext cx="62244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Users manipulate the object by gaze-dominant operations; confirm by double-blinking and return to ②. </a:t>
            </a:r>
            <a:endParaRPr lang="en-CN" sz="2000" b="1" dirty="0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164B5DC0-67C8-6CFD-88BA-3FBE2250E962}"/>
              </a:ext>
            </a:extLst>
          </p:cNvPr>
          <p:cNvGrpSpPr>
            <a:grpSpLocks noChangeAspect="1"/>
          </p:cNvGrpSpPr>
          <p:nvPr/>
        </p:nvGrpSpPr>
        <p:grpSpPr>
          <a:xfrm>
            <a:off x="20559913" y="9717001"/>
            <a:ext cx="4644000" cy="416512"/>
            <a:chOff x="5247537" y="887047"/>
            <a:chExt cx="12366336" cy="1109124"/>
          </a:xfrm>
        </p:grpSpPr>
        <p:pic>
          <p:nvPicPr>
            <p:cNvPr id="47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B8059A71-95E8-E60F-AE79-51149840E9B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7002"/>
            <a:stretch/>
          </p:blipFill>
          <p:spPr bwMode="auto">
            <a:xfrm>
              <a:off x="5247537" y="887047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4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6C7FE40D-3461-0F4F-B334-5FE86EFDB05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612" b="34389"/>
            <a:stretch/>
          </p:blipFill>
          <p:spPr bwMode="auto">
            <a:xfrm>
              <a:off x="7763247" y="887047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069D55AE-CD04-D8FF-3380-C72D2A487ED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7002"/>
            <a:stretch/>
          </p:blipFill>
          <p:spPr bwMode="auto">
            <a:xfrm>
              <a:off x="10187279" y="903000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2EED71C1-EA00-422A-74AC-F2D28FDEB0D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612" b="34389"/>
            <a:stretch/>
          </p:blipFill>
          <p:spPr bwMode="auto">
            <a:xfrm>
              <a:off x="12702989" y="903000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7" name="Picture 2" descr="Carnegie Mellon, Disney work to improve eye blink animation - The Tartan">
              <a:extLst>
                <a:ext uri="{FF2B5EF4-FFF2-40B4-BE49-F238E27FC236}">
                  <a16:creationId xmlns:a16="http://schemas.microsoft.com/office/drawing/2014/main" id="{FEAA76AF-DA08-40F7-18F1-0D54559FAED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7002"/>
            <a:stretch/>
          </p:blipFill>
          <p:spPr bwMode="auto">
            <a:xfrm>
              <a:off x="15158431" y="903000"/>
              <a:ext cx="2455442" cy="109317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572296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roup 158">
            <a:extLst>
              <a:ext uri="{FF2B5EF4-FFF2-40B4-BE49-F238E27FC236}">
                <a16:creationId xmlns:a16="http://schemas.microsoft.com/office/drawing/2014/main" id="{BE90C9D1-76F4-C49D-56AB-B0A5E925A92C}"/>
              </a:ext>
            </a:extLst>
          </p:cNvPr>
          <p:cNvGrpSpPr/>
          <p:nvPr/>
        </p:nvGrpSpPr>
        <p:grpSpPr>
          <a:xfrm>
            <a:off x="7838330" y="3409739"/>
            <a:ext cx="24994961" cy="6885041"/>
            <a:chOff x="7838330" y="3409739"/>
            <a:chExt cx="24994961" cy="6885041"/>
          </a:xfrm>
        </p:grpSpPr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2C42AF97-AA65-8AE7-4DC7-B50DB89E5B19}"/>
                </a:ext>
              </a:extLst>
            </p:cNvPr>
            <p:cNvGrpSpPr/>
            <p:nvPr/>
          </p:nvGrpSpPr>
          <p:grpSpPr>
            <a:xfrm>
              <a:off x="7838330" y="5444335"/>
              <a:ext cx="2937039" cy="3359519"/>
              <a:chOff x="1477382" y="2078975"/>
              <a:chExt cx="2937039" cy="3359519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83A0CF75-BFCA-C2F6-6840-B92DB08B2FA1}"/>
                  </a:ext>
                </a:extLst>
              </p:cNvPr>
              <p:cNvGrpSpPr/>
              <p:nvPr/>
            </p:nvGrpSpPr>
            <p:grpSpPr>
              <a:xfrm>
                <a:off x="3113013" y="3897941"/>
                <a:ext cx="1301408" cy="1540553"/>
                <a:chOff x="7579941" y="3963212"/>
                <a:chExt cx="1476117" cy="1747368"/>
              </a:xfrm>
            </p:grpSpPr>
            <p:pic>
              <p:nvPicPr>
                <p:cNvPr id="59" name="Picture 8" descr="Big Image - Head Silhouette Clipart, HD Png Download - 2032x2304(#2137798)  - PngFind">
                  <a:extLst>
                    <a:ext uri="{FF2B5EF4-FFF2-40B4-BE49-F238E27FC236}">
                      <a16:creationId xmlns:a16="http://schemas.microsoft.com/office/drawing/2014/main" id="{1E99FF68-7A6E-D5F4-794C-CF3B5B5ADA38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BEBA8EAE-BF5A-486C-A8C5-ECC9F3942E4B}">
                      <a14:imgProps xmlns:a14="http://schemas.microsoft.com/office/drawing/2010/main">
                        <a14:imgLayer r:embed="rId3">
                          <a14:imgEffect>
                            <a14:backgroundRemoval t="6956" b="92440" l="1667" r="95000">
                              <a14:foregroundMark x1="25476" y1="29738" x2="31429" y2="14214"/>
                              <a14:foregroundMark x1="31429" y1="14214" x2="50119" y2="6956"/>
                              <a14:foregroundMark x1="50119" y1="6956" x2="52619" y2="7560"/>
                              <a14:foregroundMark x1="52619" y1="13609" x2="52619" y2="13609"/>
                              <a14:foregroundMark x1="7381" y1="28226" x2="6786" y2="33468"/>
                              <a14:foregroundMark x1="43095" y1="92641" x2="43095" y2="92641"/>
                              <a14:foregroundMark x1="90952" y1="51210" x2="90952" y2="51210"/>
                              <a14:foregroundMark x1="1667" y1="34577" x2="1667" y2="34577"/>
                              <a14:foregroundMark x1="95000" y1="52419" x2="95000" y2="52419"/>
                            </a14:backgroundRemoval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 flipH="1">
                  <a:off x="7579941" y="3963212"/>
                  <a:ext cx="1476117" cy="1747368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pic>
              <p:nvPicPr>
                <p:cNvPr id="60" name="Picture 10">
                  <a:extLst>
                    <a:ext uri="{FF2B5EF4-FFF2-40B4-BE49-F238E27FC236}">
                      <a16:creationId xmlns:a16="http://schemas.microsoft.com/office/drawing/2014/main" id="{62413206-C2BF-8C06-C1B4-52FE448291EC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lum bright="70000" contrast="-70000"/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848979" y="4552711"/>
                  <a:ext cx="261887" cy="261887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mc:AlternateContent xmlns:mc="http://schemas.openxmlformats.org/markup-compatibility/2006">
            <mc:Choice xmlns:am3d="http://schemas.microsoft.com/office/drawing/2017/model3d" Requires="am3d">
              <p:graphicFrame>
                <p:nvGraphicFramePr>
                  <p:cNvPr id="61" name="3D Model 20" descr="Prism And Basal Pinacoid White">
                    <a:extLst>
                      <a:ext uri="{FF2B5EF4-FFF2-40B4-BE49-F238E27FC236}">
                        <a16:creationId xmlns:a16="http://schemas.microsoft.com/office/drawing/2014/main" id="{0ABB1AE0-0091-3B47-D7B8-09EC8855099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1477382" y="2078975"/>
                  <a:ext cx="1359355" cy="1540553"/>
                </p:xfrm>
                <a:graphic>
                  <a:graphicData uri="http://schemas.microsoft.com/office/drawing/2017/model3d">
                    <am3d:model3d r:embed="rId5">
                      <am3d:spPr>
                        <a:xfrm>
                          <a:off x="0" y="0"/>
                          <a:ext cx="1359355" cy="1540553"/>
                        </a:xfrm>
                        <a:prstGeom prst="rect">
                          <a:avLst/>
                        </a:prstGeom>
                        <a:effectLst>
                          <a:glow rad="259103">
                            <a:schemeClr val="accent1">
                              <a:lumMod val="60000"/>
                              <a:lumOff val="40000"/>
                              <a:alpha val="62000"/>
                            </a:schemeClr>
                          </a:glow>
                        </a:effectLst>
                      </am3d:spPr>
                      <am3d:camera>
                        <am3d:pos x="0" y="0" z="81469150"/>
                        <am3d:up dx="0" dy="36000000" dz="0"/>
                        <am3d:lookAt x="0" y="0" z="0"/>
                        <am3d:perspective fov="2700000"/>
                      </am3d:camera>
                      <am3d:trans>
                        <am3d:meterPerModelUnit n="139970" d="1000000"/>
                        <am3d:preTrans dx="-76" dy="-17999982" dz="1"/>
                        <am3d:scale>
                          <am3d:sx n="1000000" d="1000000"/>
                          <am3d:sy n="1000000" d="1000000"/>
                          <am3d:sz n="1000000" d="1000000"/>
                        </am3d:scale>
                        <am3d:rot ax="-2183283" ay="2913714" az="9064903"/>
                        <am3d:postTrans dx="0" dy="0" dz="0"/>
                      </am3d:trans>
                      <am3d:raster rName="Office3DRenderer" rVer="16.0.8326">
                        <am3d:blip r:embed="rId6"/>
                      </am3d:raster>
                      <am3d:objViewport viewportSz="1581524"/>
                      <am3d:ambientLight>
                        <am3d:clr>
                          <a:scrgbClr r="50000" g="50000" b="50000"/>
                        </am3d:clr>
                        <am3d:illuminance n="500000" d="1000000"/>
                      </am3d:ambientLight>
                      <am3d:ptLight rad="0">
                        <am3d:clr>
                          <a:scrgbClr r="100000" g="75000" b="50000"/>
                        </am3d:clr>
                        <am3d:intensity n="9765625" d="1000000"/>
                        <am3d:pos x="21959998" y="70920001" z="16344003"/>
                      </am3d:ptLight>
                      <am3d:ptLight rad="0">
                        <am3d:clr>
                          <a:scrgbClr r="40000" g="60000" b="95000"/>
                        </am3d:clr>
                        <am3d:intensity n="12250000" d="1000000"/>
                        <am3d:pos x="-37964106" y="51130435" z="57631972"/>
                      </am3d:ptLight>
                      <am3d:ptLight rad="0">
                        <am3d:clr>
                          <a:scrgbClr r="86837" g="72700" b="100000"/>
                        </am3d:clr>
                        <am3d:intensity n="3125000" d="1000000"/>
                        <am3d:pos x="-37739122" y="58056624" z="-34769649"/>
                      </am3d:ptLight>
                    </am3d:model3d>
                  </a:graphicData>
                </a:graphic>
              </p:graphicFrame>
            </mc:Choice>
            <mc:Fallback>
              <p:pic>
                <p:nvPicPr>
                  <p:cNvPr id="61" name="3D Model 20" descr="Prism And Basal Pinacoid White">
                    <a:extLst>
                      <a:ext uri="{FF2B5EF4-FFF2-40B4-BE49-F238E27FC236}">
                        <a16:creationId xmlns:a16="http://schemas.microsoft.com/office/drawing/2014/main" id="{0ABB1AE0-0091-3B47-D7B8-09EC8855099C}"/>
                      </a:ext>
                    </a:extLst>
                  </p:cNvPr>
                  <p:cNvPicPr>
                    <a:picLocks noGrp="1" noRot="1" noChangeAspect="1" noMove="1" noResize="1" noEditPoints="1" noAdjustHandles="1" noChangeArrowheads="1" noChangeShapeType="1" noCrop="1"/>
                  </p:cNvPicPr>
                  <p:nvPr/>
                </p:nvPicPr>
                <p:blipFill>
                  <a:blip r:embed="rId6"/>
                  <a:stretch>
                    <a:fillRect/>
                  </a:stretch>
                </p:blipFill>
                <p:spPr>
                  <a:xfrm>
                    <a:off x="7838330" y="5444335"/>
                    <a:ext cx="1359355" cy="1540553"/>
                  </a:xfrm>
                  <a:prstGeom prst="rect">
                    <a:avLst/>
                  </a:prstGeom>
                  <a:effectLst>
                    <a:glow rad="259103">
                      <a:schemeClr val="accent1">
                        <a:lumMod val="60000"/>
                        <a:lumOff val="40000"/>
                        <a:alpha val="62000"/>
                      </a:schemeClr>
                    </a:glow>
                  </a:effectLst>
                </p:spPr>
              </p:pic>
            </mc:Fallback>
          </mc:AlternateContent>
          <p:cxnSp>
            <p:nvCxnSpPr>
              <p:cNvPr id="91" name="Straight Arrow Connector 90">
                <a:extLst>
                  <a:ext uri="{FF2B5EF4-FFF2-40B4-BE49-F238E27FC236}">
                    <a16:creationId xmlns:a16="http://schemas.microsoft.com/office/drawing/2014/main" id="{4F691997-033C-7D4C-97C9-3DBAA0456AD2}"/>
                  </a:ext>
                </a:extLst>
              </p:cNvPr>
              <p:cNvCxnSpPr/>
              <p:nvPr/>
            </p:nvCxnSpPr>
            <p:spPr>
              <a:xfrm flipH="1" flipV="1">
                <a:off x="2298863" y="2998950"/>
                <a:ext cx="1051345" cy="1410420"/>
              </a:xfrm>
              <a:prstGeom prst="straightConnector1">
                <a:avLst/>
              </a:prstGeom>
              <a:ln w="635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760C2318-3331-CCC0-9B5C-DACEA2FDA425}"/>
                </a:ext>
              </a:extLst>
            </p:cNvPr>
            <p:cNvSpPr txBox="1"/>
            <p:nvPr/>
          </p:nvSpPr>
          <p:spPr>
            <a:xfrm>
              <a:off x="9327234" y="6769950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头动向前射线</a:t>
              </a:r>
              <a:endParaRPr lang="en-CN" dirty="0"/>
            </a:p>
          </p:txBody>
        </p:sp>
        <p:grpSp>
          <p:nvGrpSpPr>
            <p:cNvPr id="21" name="组合 18">
              <a:extLst>
                <a:ext uri="{FF2B5EF4-FFF2-40B4-BE49-F238E27FC236}">
                  <a16:creationId xmlns:a16="http://schemas.microsoft.com/office/drawing/2014/main" id="{2BB31F8B-1F93-0613-EAB2-4B2D2C0E7D6B}"/>
                </a:ext>
              </a:extLst>
            </p:cNvPr>
            <p:cNvGrpSpPr/>
            <p:nvPr/>
          </p:nvGrpSpPr>
          <p:grpSpPr>
            <a:xfrm>
              <a:off x="12993611" y="4246770"/>
              <a:ext cx="4092713" cy="4065157"/>
              <a:chOff x="3056876" y="410340"/>
              <a:chExt cx="6078239" cy="6037316"/>
            </a:xfrm>
          </p:grpSpPr>
          <p:grpSp>
            <p:nvGrpSpPr>
              <p:cNvPr id="22" name="组合 17">
                <a:extLst>
                  <a:ext uri="{FF2B5EF4-FFF2-40B4-BE49-F238E27FC236}">
                    <a16:creationId xmlns:a16="http://schemas.microsoft.com/office/drawing/2014/main" id="{B0014126-3F85-0ED2-446F-F8658E3F0F68}"/>
                  </a:ext>
                </a:extLst>
              </p:cNvPr>
              <p:cNvGrpSpPr/>
              <p:nvPr/>
            </p:nvGrpSpPr>
            <p:grpSpPr>
              <a:xfrm>
                <a:off x="3056876" y="410340"/>
                <a:ext cx="6078239" cy="6037316"/>
                <a:chOff x="3056876" y="410340"/>
                <a:chExt cx="6078239" cy="6037316"/>
              </a:xfrm>
            </p:grpSpPr>
            <p:sp>
              <p:nvSpPr>
                <p:cNvPr id="27" name="泪滴形 3">
                  <a:extLst>
                    <a:ext uri="{FF2B5EF4-FFF2-40B4-BE49-F238E27FC236}">
                      <a16:creationId xmlns:a16="http://schemas.microsoft.com/office/drawing/2014/main" id="{45819F40-88C8-5A24-0190-758993E83097}"/>
                    </a:ext>
                  </a:extLst>
                </p:cNvPr>
                <p:cNvSpPr/>
                <p:nvPr/>
              </p:nvSpPr>
              <p:spPr>
                <a:xfrm rot="2700000">
                  <a:off x="3056876" y="2218506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28" name="泪滴形 4">
                  <a:extLst>
                    <a:ext uri="{FF2B5EF4-FFF2-40B4-BE49-F238E27FC236}">
                      <a16:creationId xmlns:a16="http://schemas.microsoft.com/office/drawing/2014/main" id="{582BDA8C-3527-468A-BCFC-2E7150DA400D}"/>
                    </a:ext>
                  </a:extLst>
                </p:cNvPr>
                <p:cNvSpPr/>
                <p:nvPr/>
              </p:nvSpPr>
              <p:spPr>
                <a:xfrm rot="8100000">
                  <a:off x="4885505" y="410340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29" name="泪滴形 6">
                  <a:extLst>
                    <a:ext uri="{FF2B5EF4-FFF2-40B4-BE49-F238E27FC236}">
                      <a16:creationId xmlns:a16="http://schemas.microsoft.com/office/drawing/2014/main" id="{97EBA064-9AD4-5350-EC60-2CAFB8EC018A}"/>
                    </a:ext>
                  </a:extLst>
                </p:cNvPr>
                <p:cNvSpPr/>
                <p:nvPr/>
              </p:nvSpPr>
              <p:spPr>
                <a:xfrm rot="18900000">
                  <a:off x="4885505" y="4026673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30" name="泪滴形 7">
                  <a:extLst>
                    <a:ext uri="{FF2B5EF4-FFF2-40B4-BE49-F238E27FC236}">
                      <a16:creationId xmlns:a16="http://schemas.microsoft.com/office/drawing/2014/main" id="{9D0BABC0-FA80-1C4C-4117-C7D40D0B6A07}"/>
                    </a:ext>
                  </a:extLst>
                </p:cNvPr>
                <p:cNvSpPr/>
                <p:nvPr/>
              </p:nvSpPr>
              <p:spPr>
                <a:xfrm rot="13500000">
                  <a:off x="6714132" y="2218508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</p:grpSp>
          <p:pic>
            <p:nvPicPr>
              <p:cNvPr id="23" name="图片 10" descr="形状&#10;&#10;中度可信度描述已自动生成">
                <a:extLst>
                  <a:ext uri="{FF2B5EF4-FFF2-40B4-BE49-F238E27FC236}">
                    <a16:creationId xmlns:a16="http://schemas.microsoft.com/office/drawing/2014/main" id="{D6116B46-BCA0-451B-E20F-91A2DDF3D9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29" y="4785059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4" name="图片 12" descr="形状&#10;&#10;中度可信度描述已自动生成">
                <a:extLst>
                  <a:ext uri="{FF2B5EF4-FFF2-40B4-BE49-F238E27FC236}">
                    <a16:creationId xmlns:a16="http://schemas.microsoft.com/office/drawing/2014/main" id="{2CA2E838-9AAB-640A-A91C-511318AB41E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30" y="1366313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5" name="图片 14" descr="形状&#10;&#10;中度可信度描述已自动生成">
                <a:extLst>
                  <a:ext uri="{FF2B5EF4-FFF2-40B4-BE49-F238E27FC236}">
                    <a16:creationId xmlns:a16="http://schemas.microsoft.com/office/drawing/2014/main" id="{899A839B-D335-BD90-8FF5-66F99099515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2325210" y="3083717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26" name="图片 16" descr="形状&#10;&#10;中度可信度描述已自动生成">
                <a:extLst>
                  <a:ext uri="{FF2B5EF4-FFF2-40B4-BE49-F238E27FC236}">
                    <a16:creationId xmlns:a16="http://schemas.microsoft.com/office/drawing/2014/main" id="{F95ABF31-EF2A-8ACF-3DB4-4F4B99524BC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5677452" y="3078207"/>
                <a:ext cx="4189331" cy="701582"/>
              </a:xfrm>
              <a:prstGeom prst="rect">
                <a:avLst/>
              </a:prstGeom>
            </p:spPr>
          </p:pic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EA0D6789-2275-E2AD-E63C-4CE9B9F43D3C}"/>
                </a:ext>
              </a:extLst>
            </p:cNvPr>
            <p:cNvGrpSpPr/>
            <p:nvPr/>
          </p:nvGrpSpPr>
          <p:grpSpPr>
            <a:xfrm>
              <a:off x="15995921" y="7288720"/>
              <a:ext cx="1301408" cy="1540553"/>
              <a:chOff x="7579941" y="3963212"/>
              <a:chExt cx="1476117" cy="1747368"/>
            </a:xfrm>
          </p:grpSpPr>
          <p:pic>
            <p:nvPicPr>
              <p:cNvPr id="18" name="Picture 8" descr="Big Image - Head Silhouette Clipart, HD Png Download - 2032x2304(#2137798)  - PngFind">
                <a:extLst>
                  <a:ext uri="{FF2B5EF4-FFF2-40B4-BE49-F238E27FC236}">
                    <a16:creationId xmlns:a16="http://schemas.microsoft.com/office/drawing/2014/main" id="{224137AD-8E5A-729C-9063-0AB4971CABC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6956" b="92440" l="1667" r="95000">
                            <a14:foregroundMark x1="25476" y1="29738" x2="31429" y2="14214"/>
                            <a14:foregroundMark x1="31429" y1="14214" x2="50119" y2="6956"/>
                            <a14:foregroundMark x1="50119" y1="6956" x2="52619" y2="7560"/>
                            <a14:foregroundMark x1="52619" y1="13609" x2="52619" y2="13609"/>
                            <a14:foregroundMark x1="7381" y1="28226" x2="6786" y2="33468"/>
                            <a14:foregroundMark x1="43095" y1="92641" x2="43095" y2="92641"/>
                            <a14:foregroundMark x1="90952" y1="51210" x2="90952" y2="51210"/>
                            <a14:foregroundMark x1="1667" y1="34577" x2="1667" y2="34577"/>
                            <a14:foregroundMark x1="95000" y1="52419" x2="95000" y2="5241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7579941" y="3963212"/>
                <a:ext cx="1476117" cy="174736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9" name="Picture 10">
                <a:extLst>
                  <a:ext uri="{FF2B5EF4-FFF2-40B4-BE49-F238E27FC236}">
                    <a16:creationId xmlns:a16="http://schemas.microsoft.com/office/drawing/2014/main" id="{611E3DF2-C348-C220-AAE9-86525C9A208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48979" y="4552711"/>
                <a:ext cx="261887" cy="2618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20" name="3D Model 20" descr="Prism And Basal Pinacoid White">
                  <a:extLst>
                    <a:ext uri="{FF2B5EF4-FFF2-40B4-BE49-F238E27FC236}">
                      <a16:creationId xmlns:a16="http://schemas.microsoft.com/office/drawing/2014/main" id="{51A441BB-C657-1C15-758F-41E5B264D6B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14360290" y="5469755"/>
                <a:ext cx="1359356" cy="1540553"/>
              </p:xfrm>
              <a:graphic>
                <a:graphicData uri="http://schemas.microsoft.com/office/drawing/2017/model3d">
                  <am3d:model3d r:embed="rId5">
                    <am3d:spPr>
                      <a:xfrm>
                        <a:off x="0" y="0"/>
                        <a:ext cx="1359356" cy="1540553"/>
                      </a:xfrm>
                      <a:prstGeom prst="rect">
                        <a:avLst/>
                      </a:prstGeom>
                      <a:effectLst>
                        <a:glow rad="259103">
                          <a:schemeClr val="accent1">
                            <a:lumMod val="60000"/>
                            <a:lumOff val="40000"/>
                            <a:alpha val="62000"/>
                          </a:schemeClr>
                        </a:glow>
                      </a:effectLst>
                    </am3d:spPr>
                    <am3d:camera>
                      <am3d:pos x="0" y="0" z="8146915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39970" d="1000000"/>
                      <am3d:preTrans dx="-76" dy="-17999982" dz="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2183283" ay="2913714" az="9064903"/>
                      <am3d:postTrans dx="0" dy="0" dz="0"/>
                    </am3d:trans>
                    <am3d:raster rName="Office3DRenderer" rVer="16.0.8326">
                      <am3d:blip r:embed="rId11"/>
                    </am3d:raster>
                    <am3d:objViewport viewportSz="158152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20" name="3D Model 20" descr="Prism And Basal Pinacoid White">
                  <a:extLst>
                    <a:ext uri="{FF2B5EF4-FFF2-40B4-BE49-F238E27FC236}">
                      <a16:creationId xmlns:a16="http://schemas.microsoft.com/office/drawing/2014/main" id="{51A441BB-C657-1C15-758F-41E5B264D6B4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14360290" y="5469755"/>
                  <a:ext cx="1359356" cy="1540553"/>
                </a:xfrm>
                <a:prstGeom prst="rect">
                  <a:avLst/>
                </a:prstGeom>
                <a:effectLst>
                  <a:glow rad="259103">
                    <a:schemeClr val="accent1">
                      <a:lumMod val="60000"/>
                      <a:lumOff val="40000"/>
                      <a:alpha val="62000"/>
                    </a:schemeClr>
                  </a:glow>
                </a:effectLst>
              </p:spPr>
            </p:pic>
          </mc:Fallback>
        </mc:AlternateContent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8A43AC7A-2F1A-4D35-ABFD-764667423E79}"/>
                </a:ext>
              </a:extLst>
            </p:cNvPr>
            <p:cNvGrpSpPr/>
            <p:nvPr/>
          </p:nvGrpSpPr>
          <p:grpSpPr>
            <a:xfrm>
              <a:off x="14554456" y="4162306"/>
              <a:ext cx="1163841" cy="1163841"/>
              <a:chOff x="9011535" y="540003"/>
              <a:chExt cx="614855" cy="614855"/>
            </a:xfrm>
          </p:grpSpPr>
          <p:pic>
            <p:nvPicPr>
              <p:cNvPr id="2" name="Picture 1" descr="Shape, circle&#10;&#10;Description automatically generated">
                <a:extLst>
                  <a:ext uri="{FF2B5EF4-FFF2-40B4-BE49-F238E27FC236}">
                    <a16:creationId xmlns:a16="http://schemas.microsoft.com/office/drawing/2014/main" id="{3FD90255-13EF-B09B-2F59-B708141E71C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9011535" y="540003"/>
                <a:ext cx="614855" cy="614855"/>
              </a:xfrm>
              <a:prstGeom prst="rect">
                <a:avLst/>
              </a:prstGeom>
            </p:spPr>
          </p:pic>
          <p:pic>
            <p:nvPicPr>
              <p:cNvPr id="4" name="Picture 3" descr="Shape, circle&#10;&#10;Description automatically generated">
                <a:extLst>
                  <a:ext uri="{FF2B5EF4-FFF2-40B4-BE49-F238E27FC236}">
                    <a16:creationId xmlns:a16="http://schemas.microsoft.com/office/drawing/2014/main" id="{6E88F173-4FDD-352F-CB11-C87B86749F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149865" y="678332"/>
                <a:ext cx="338196" cy="338196"/>
              </a:xfrm>
              <a:prstGeom prst="rect">
                <a:avLst/>
              </a:prstGeom>
            </p:spPr>
          </p:pic>
        </p:grp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4B2FC4B9-EBEC-8F05-0DD3-D10C1CF0AFA7}"/>
                </a:ext>
              </a:extLst>
            </p:cNvPr>
            <p:cNvCxnSpPr>
              <a:cxnSpLocks/>
            </p:cNvCxnSpPr>
            <p:nvPr/>
          </p:nvCxnSpPr>
          <p:spPr>
            <a:xfrm>
              <a:off x="15121123" y="4691642"/>
              <a:ext cx="1195125" cy="3158789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5EEB2FEB-B84D-EA19-93F5-D9ADA811D272}"/>
                </a:ext>
              </a:extLst>
            </p:cNvPr>
            <p:cNvCxnSpPr>
              <a:cxnSpLocks/>
            </p:cNvCxnSpPr>
            <p:nvPr/>
          </p:nvCxnSpPr>
          <p:spPr>
            <a:xfrm>
              <a:off x="15118569" y="6358133"/>
              <a:ext cx="1206890" cy="1488401"/>
            </a:xfrm>
            <a:prstGeom prst="line">
              <a:avLst/>
            </a:prstGeom>
            <a:ln w="28575">
              <a:solidFill>
                <a:schemeClr val="bg1">
                  <a:lumMod val="65000"/>
                </a:schemeClr>
              </a:solidFill>
              <a:prstDash val="sysDot"/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F38C702A-F431-D1BF-FF71-3423BB21C085}"/>
                </a:ext>
              </a:extLst>
            </p:cNvPr>
            <p:cNvGrpSpPr/>
            <p:nvPr/>
          </p:nvGrpSpPr>
          <p:grpSpPr>
            <a:xfrm>
              <a:off x="12414819" y="3416509"/>
              <a:ext cx="5452545" cy="5645374"/>
              <a:chOff x="5004628" y="1116776"/>
              <a:chExt cx="3629988" cy="3758363"/>
            </a:xfrm>
          </p:grpSpPr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9BF9FE14-7E1C-7C25-7068-CE6571DBAEB4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004628" y="1275139"/>
                <a:ext cx="3600000" cy="3600000"/>
                <a:chOff x="5196000" y="2529000"/>
                <a:chExt cx="1800000" cy="1800000"/>
              </a:xfrm>
            </p:grpSpPr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EE760481-29A2-7D17-4B97-CF8436E9DA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96000" y="3429000"/>
                  <a:ext cx="1800000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Straight Arrow Connector 63">
                  <a:extLst>
                    <a:ext uri="{FF2B5EF4-FFF2-40B4-BE49-F238E27FC236}">
                      <a16:creationId xmlns:a16="http://schemas.microsoft.com/office/drawing/2014/main" id="{3BE1065D-936B-396E-F45D-6E29D33127C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96000" y="2529000"/>
                  <a:ext cx="0" cy="180000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693AB8AD-F13C-E48A-ECBA-11E5BE4ECE43}"/>
                  </a:ext>
                </a:extLst>
              </p:cNvPr>
              <p:cNvSpPr txBox="1"/>
              <p:nvPr/>
            </p:nvSpPr>
            <p:spPr>
              <a:xfrm>
                <a:off x="6808625" y="1116776"/>
                <a:ext cx="213651" cy="3385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N" sz="2704" dirty="0">
                    <a:solidFill>
                      <a:schemeClr val="accent1"/>
                    </a:solidFill>
                    <a:latin typeface="Goudy Old Style" panose="02020502050305020303" pitchFamily="18" charset="77"/>
                    <a:cs typeface="Sathu" pitchFamily="2" charset="-34"/>
                  </a:rPr>
                  <a:t>y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3132D16D-88C6-9A85-71FE-48334D060536}"/>
                  </a:ext>
                </a:extLst>
              </p:cNvPr>
              <p:cNvSpPr txBox="1"/>
              <p:nvPr/>
            </p:nvSpPr>
            <p:spPr>
              <a:xfrm>
                <a:off x="8411361" y="3008559"/>
                <a:ext cx="223255" cy="3385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N" sz="2704" dirty="0">
                    <a:solidFill>
                      <a:schemeClr val="accent1"/>
                    </a:solidFill>
                    <a:latin typeface="Goudy Old Style" panose="02020502050305020303" pitchFamily="18" charset="77"/>
                    <a:cs typeface="Sathu" pitchFamily="2" charset="-34"/>
                  </a:rPr>
                  <a:t>x</a:t>
                </a:r>
              </a:p>
            </p:txBody>
          </p:sp>
        </p:grpSp>
        <p:sp>
          <p:nvSpPr>
            <p:cNvPr id="88" name="Arc 87">
              <a:extLst>
                <a:ext uri="{FF2B5EF4-FFF2-40B4-BE49-F238E27FC236}">
                  <a16:creationId xmlns:a16="http://schemas.microsoft.com/office/drawing/2014/main" id="{85C16022-7E30-63B6-C214-AF121F4B4D67}"/>
                </a:ext>
              </a:extLst>
            </p:cNvPr>
            <p:cNvSpPr/>
            <p:nvPr/>
          </p:nvSpPr>
          <p:spPr>
            <a:xfrm>
              <a:off x="15196867" y="6267864"/>
              <a:ext cx="1373505" cy="1373505"/>
            </a:xfrm>
            <a:prstGeom prst="arc">
              <a:avLst>
                <a:gd name="adj1" fmla="val 13244703"/>
                <a:gd name="adj2" fmla="val 15036454"/>
              </a:avLst>
            </a:prstGeom>
            <a:ln w="508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CN" sz="2704"/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27576097-E39C-DA99-0339-F072CBAC8AE4}"/>
                </a:ext>
              </a:extLst>
            </p:cNvPr>
            <p:cNvSpPr txBox="1"/>
            <p:nvPr/>
          </p:nvSpPr>
          <p:spPr>
            <a:xfrm>
              <a:off x="16644771" y="6908019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>
                  <a:solidFill>
                    <a:schemeClr val="bg1">
                      <a:lumMod val="65000"/>
                    </a:schemeClr>
                  </a:solidFill>
                </a:rPr>
                <a:t>眼动向前射线</a:t>
              </a:r>
              <a:endParaRPr lang="en-CN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2681589E-8F31-CA60-D057-E0B290AAF072}"/>
                </a:ext>
              </a:extLst>
            </p:cNvPr>
            <p:cNvGrpSpPr/>
            <p:nvPr/>
          </p:nvGrpSpPr>
          <p:grpSpPr>
            <a:xfrm>
              <a:off x="18791170" y="3417343"/>
              <a:ext cx="5776202" cy="5644800"/>
              <a:chOff x="12406484" y="26564"/>
              <a:chExt cx="5776202" cy="5644800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D5CAB410-8211-24AA-F6D4-4AB9DB5E2C86}"/>
                  </a:ext>
                </a:extLst>
              </p:cNvPr>
              <p:cNvGrpSpPr/>
              <p:nvPr/>
            </p:nvGrpSpPr>
            <p:grpSpPr>
              <a:xfrm>
                <a:off x="12406484" y="26564"/>
                <a:ext cx="5452545" cy="5644800"/>
                <a:chOff x="8265119" y="1084119"/>
                <a:chExt cx="3629988" cy="3758363"/>
              </a:xfrm>
            </p:grpSpPr>
            <p:grpSp>
              <p:nvGrpSpPr>
                <p:cNvPr id="48" name="Group 47">
                  <a:extLst>
                    <a:ext uri="{FF2B5EF4-FFF2-40B4-BE49-F238E27FC236}">
                      <a16:creationId xmlns:a16="http://schemas.microsoft.com/office/drawing/2014/main" id="{15E7DC55-C157-E440-96E4-404C152D8B1B}"/>
                    </a:ext>
                  </a:extLst>
                </p:cNvPr>
                <p:cNvGrpSpPr/>
                <p:nvPr/>
              </p:nvGrpSpPr>
              <p:grpSpPr>
                <a:xfrm>
                  <a:off x="10699727" y="3690380"/>
                  <a:ext cx="866402" cy="1025611"/>
                  <a:chOff x="7579941" y="3963212"/>
                  <a:chExt cx="1476117" cy="1747368"/>
                </a:xfrm>
              </p:grpSpPr>
              <p:pic>
                <p:nvPicPr>
                  <p:cNvPr id="49" name="Picture 8" descr="Big Image - Head Silhouette Clipart, HD Png Download - 2032x2304(#2137798)  - PngFind">
                    <a:extLst>
                      <a:ext uri="{FF2B5EF4-FFF2-40B4-BE49-F238E27FC236}">
                        <a16:creationId xmlns:a16="http://schemas.microsoft.com/office/drawing/2014/main" id="{A1EECAC3-A215-5F1E-8B7B-D8675C12BA1D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ackgroundRemoval t="6956" b="92440" l="1667" r="95000">
                                <a14:foregroundMark x1="25476" y1="29738" x2="31429" y2="14214"/>
                                <a14:foregroundMark x1="31429" y1="14214" x2="50119" y2="6956"/>
                                <a14:foregroundMark x1="50119" y1="6956" x2="52619" y2="7560"/>
                                <a14:foregroundMark x1="52619" y1="13609" x2="52619" y2="13609"/>
                                <a14:foregroundMark x1="7381" y1="28226" x2="6786" y2="33468"/>
                                <a14:foregroundMark x1="43095" y1="92641" x2="43095" y2="92641"/>
                                <a14:foregroundMark x1="90952" y1="51210" x2="90952" y2="51210"/>
                                <a14:foregroundMark x1="1667" y1="34577" x2="1667" y2="34577"/>
                                <a14:foregroundMark x1="95000" y1="52419" x2="95000" y2="52419"/>
                              </a14:backgroundRemoval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 flipH="1">
                    <a:off x="7579941" y="3963212"/>
                    <a:ext cx="1476117" cy="1747368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  <p:pic>
                <p:nvPicPr>
                  <p:cNvPr id="50" name="Picture 10">
                    <a:extLst>
                      <a:ext uri="{FF2B5EF4-FFF2-40B4-BE49-F238E27FC236}">
                        <a16:creationId xmlns:a16="http://schemas.microsoft.com/office/drawing/2014/main" id="{CECF14F1-C1D0-D05C-0B97-5658597AFFC7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4">
                    <a:lum bright="70000" contrast="-70000"/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p:blipFill>
                <p:spPr bwMode="auto">
                  <a:xfrm>
                    <a:off x="7848979" y="4552711"/>
                    <a:ext cx="261887" cy="261887"/>
                  </a:xfrm>
                  <a:prstGeom prst="rect">
                    <a:avLst/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mc:AlternateContent xmlns:mc="http://schemas.openxmlformats.org/markup-compatibility/2006">
              <mc:Choice xmlns:am3d="http://schemas.microsoft.com/office/drawing/2017/model3d" Requires="am3d">
                <p:graphicFrame>
                  <p:nvGraphicFramePr>
                    <p:cNvPr id="51" name="3D Model 20" descr="Prism And Basal Pinacoid White">
                      <a:extLst>
                        <a:ext uri="{FF2B5EF4-FFF2-40B4-BE49-F238E27FC236}">
                          <a16:creationId xmlns:a16="http://schemas.microsoft.com/office/drawing/2014/main" id="{415012D4-B501-3C57-71B4-828BFDB54502}"/>
                        </a:ext>
                      </a:extLst>
                    </p:cNvPr>
                    <p:cNvGraphicFramePr>
                      <a:graphicFrameLocks noChangeAspect="1"/>
                    </p:cNvGraphicFramePr>
                    <p:nvPr/>
                  </p:nvGraphicFramePr>
                  <p:xfrm>
                    <a:off x="9253628" y="2118815"/>
                    <a:ext cx="1468083" cy="1663770"/>
                  </p:xfrm>
                  <a:graphic>
                    <a:graphicData uri="http://schemas.microsoft.com/office/drawing/2017/model3d">
                      <am3d:model3d r:embed="rId5">
                        <am3d:spPr>
                          <a:xfrm>
                            <a:off x="0" y="0"/>
                            <a:ext cx="1468083" cy="1663770"/>
                          </a:xfrm>
                          <a:prstGeom prst="rect">
                            <a:avLst/>
                          </a:prstGeom>
                          <a:effectLst>
                            <a:glow rad="259103">
                              <a:schemeClr val="accent1">
                                <a:lumMod val="60000"/>
                                <a:lumOff val="40000"/>
                                <a:alpha val="62000"/>
                              </a:schemeClr>
                            </a:glow>
                          </a:effectLst>
                        </am3d:spPr>
                        <am3d:camera>
                          <am3d:pos x="0" y="0" z="81469150"/>
                          <am3d:up dx="0" dy="36000000" dz="0"/>
                          <am3d:lookAt x="0" y="0" z="0"/>
                          <am3d:perspective fov="2700000"/>
                        </am3d:camera>
                        <am3d:trans>
                          <am3d:meterPerModelUnit n="139970" d="1000000"/>
                          <am3d:preTrans dx="-76" dy="-17999982" dz="1"/>
                          <am3d:scale>
                            <am3d:sx n="1000000" d="1000000"/>
                            <am3d:sy n="1000000" d="1000000"/>
                            <am3d:sz n="1000000" d="1000000"/>
                          </am3d:scale>
                          <am3d:rot ax="-2183283" ay="2913714" az="9064903"/>
                          <am3d:postTrans dx="0" dy="0" dz="0"/>
                        </am3d:trans>
                        <am3d:raster rName="Office3DRenderer" rVer="16.0.8326">
                          <am3d:blip r:embed="rId14"/>
                        </am3d:raster>
                        <am3d:objViewport viewportSz="2565326"/>
                        <am3d:ambientLight>
                          <am3d:clr>
                            <a:scrgbClr r="50000" g="50000" b="50000"/>
                          </am3d:clr>
                          <am3d:illuminance n="500000" d="1000000"/>
                        </am3d:ambientLight>
                        <am3d:ptLight rad="0">
                          <am3d:clr>
                            <a:scrgbClr r="100000" g="75000" b="50000"/>
                          </am3d:clr>
                          <am3d:intensity n="9765625" d="1000000"/>
                          <am3d:pos x="21959998" y="70920001" z="16344003"/>
                        </am3d:ptLight>
                        <am3d:ptLight rad="0">
                          <am3d:clr>
                            <a:scrgbClr r="40000" g="60000" b="95000"/>
                          </am3d:clr>
                          <am3d:intensity n="12250000" d="1000000"/>
                          <am3d:pos x="-37964106" y="51130435" z="57631972"/>
                        </am3d:ptLight>
                        <am3d:ptLight rad="0">
                          <am3d:clr>
                            <a:scrgbClr r="86837" g="72700" b="100000"/>
                          </am3d:clr>
                          <am3d:intensity n="3125000" d="1000000"/>
                          <am3d:pos x="-37739122" y="58056624" z="-34769649"/>
                        </am3d:ptLight>
                      </am3d:model3d>
                    </a:graphicData>
                  </a:graphic>
                </p:graphicFrame>
              </mc:Choice>
              <mc:Fallback>
                <p:pic>
                  <p:nvPicPr>
                    <p:cNvPr id="51" name="3D Model 20" descr="Prism And Basal Pinacoid White">
                      <a:extLst>
                        <a:ext uri="{FF2B5EF4-FFF2-40B4-BE49-F238E27FC236}">
                          <a16:creationId xmlns:a16="http://schemas.microsoft.com/office/drawing/2014/main" id="{415012D4-B501-3C57-71B4-828BFDB54502}"/>
                        </a:ext>
                      </a:extLst>
                    </p:cNvPr>
                    <p:cNvPicPr>
                      <a:picLocks noGrp="1" noRot="1" noChangeAspect="1" noMove="1" noResize="1" noEditPoints="1" noAdjustHandles="1" noChangeArrowheads="1" noChangeShapeType="1" noCrop="1"/>
                    </p:cNvPicPr>
                    <p:nvPr/>
                  </p:nvPicPr>
                  <p:blipFill>
                    <a:blip r:embed="rId14"/>
                    <a:stretch>
                      <a:fillRect/>
                    </a:stretch>
                  </p:blipFill>
                  <p:spPr>
                    <a:xfrm>
                      <a:off x="20275993" y="4971384"/>
                      <a:ext cx="2205183" cy="2498867"/>
                    </a:xfrm>
                    <a:prstGeom prst="rect">
                      <a:avLst/>
                    </a:prstGeom>
                    <a:effectLst>
                      <a:glow rad="259103">
                        <a:schemeClr val="accent1">
                          <a:lumMod val="60000"/>
                          <a:lumOff val="40000"/>
                          <a:alpha val="62000"/>
                        </a:schemeClr>
                      </a:glow>
                    </a:effectLst>
                  </p:spPr>
                </p:pic>
              </mc:Fallback>
            </mc:AlternateContent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EB995193-DA26-E2B3-EF75-3CD163F78F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0912982" y="3042481"/>
                  <a:ext cx="188251" cy="1021854"/>
                </a:xfrm>
                <a:prstGeom prst="line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headEnd type="arrow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9E68AA2D-8F63-5CF9-A1A9-EB0A297D22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0076465" y="3042482"/>
                  <a:ext cx="842649" cy="1019258"/>
                </a:xfrm>
                <a:prstGeom prst="line">
                  <a:avLst/>
                </a:prstGeom>
                <a:ln w="28575">
                  <a:solidFill>
                    <a:schemeClr val="bg1">
                      <a:lumMod val="65000"/>
                    </a:schemeClr>
                  </a:solidFill>
                  <a:prstDash val="sysDot"/>
                  <a:headEnd type="arrow"/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grpSp>
              <p:nvGrpSpPr>
                <p:cNvPr id="77" name="Group 76">
                  <a:extLst>
                    <a:ext uri="{FF2B5EF4-FFF2-40B4-BE49-F238E27FC236}">
                      <a16:creationId xmlns:a16="http://schemas.microsoft.com/office/drawing/2014/main" id="{B58FFFE3-83A2-41DB-0A45-A905185D184D}"/>
                    </a:ext>
                  </a:extLst>
                </p:cNvPr>
                <p:cNvGrpSpPr/>
                <p:nvPr/>
              </p:nvGrpSpPr>
              <p:grpSpPr>
                <a:xfrm>
                  <a:off x="8265119" y="1084119"/>
                  <a:ext cx="3629988" cy="3758363"/>
                  <a:chOff x="5004628" y="1116776"/>
                  <a:chExt cx="3629988" cy="3758363"/>
                </a:xfrm>
              </p:grpSpPr>
              <p:grpSp>
                <p:nvGrpSpPr>
                  <p:cNvPr id="78" name="Group 77">
                    <a:extLst>
                      <a:ext uri="{FF2B5EF4-FFF2-40B4-BE49-F238E27FC236}">
                        <a16:creationId xmlns:a16="http://schemas.microsoft.com/office/drawing/2014/main" id="{E6A3A94D-EA6C-9339-89C3-F62B0968212E}"/>
                      </a:ext>
                    </a:extLst>
                  </p:cNvPr>
                  <p:cNvGrpSpPr>
                    <a:grpSpLocks noChangeAspect="1"/>
                  </p:cNvGrpSpPr>
                  <p:nvPr/>
                </p:nvGrpSpPr>
                <p:grpSpPr>
                  <a:xfrm>
                    <a:off x="5004628" y="1275139"/>
                    <a:ext cx="3600000" cy="3600000"/>
                    <a:chOff x="5196000" y="2529000"/>
                    <a:chExt cx="1800000" cy="1800000"/>
                  </a:xfrm>
                </p:grpSpPr>
                <p:cxnSp>
                  <p:nvCxnSpPr>
                    <p:cNvPr id="81" name="Straight Arrow Connector 80">
                      <a:extLst>
                        <a:ext uri="{FF2B5EF4-FFF2-40B4-BE49-F238E27FC236}">
                          <a16:creationId xmlns:a16="http://schemas.microsoft.com/office/drawing/2014/main" id="{150C58BB-8DDA-F08D-75BD-5AFFDC28E059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196000" y="3429000"/>
                      <a:ext cx="1800000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2" name="Straight Arrow Connector 81">
                      <a:extLst>
                        <a:ext uri="{FF2B5EF4-FFF2-40B4-BE49-F238E27FC236}">
                          <a16:creationId xmlns:a16="http://schemas.microsoft.com/office/drawing/2014/main" id="{E8058B56-3E1D-E598-72B9-3188924D560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6096000" y="2529000"/>
                      <a:ext cx="0" cy="180000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79" name="TextBox 78">
                    <a:extLst>
                      <a:ext uri="{FF2B5EF4-FFF2-40B4-BE49-F238E27FC236}">
                        <a16:creationId xmlns:a16="http://schemas.microsoft.com/office/drawing/2014/main" id="{24EC1CB7-431F-CA11-C9A9-BC6752E390C0}"/>
                      </a:ext>
                    </a:extLst>
                  </p:cNvPr>
                  <p:cNvSpPr txBox="1"/>
                  <p:nvPr/>
                </p:nvSpPr>
                <p:spPr>
                  <a:xfrm>
                    <a:off x="6808625" y="1116776"/>
                    <a:ext cx="213651" cy="33851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N" sz="2704" dirty="0">
                        <a:solidFill>
                          <a:schemeClr val="accent1"/>
                        </a:solidFill>
                        <a:latin typeface="Goudy Old Style" panose="02020502050305020303" pitchFamily="18" charset="77"/>
                        <a:cs typeface="Sathu" pitchFamily="2" charset="-34"/>
                      </a:rPr>
                      <a:t>y</a:t>
                    </a:r>
                  </a:p>
                </p:txBody>
              </p:sp>
              <p:sp>
                <p:nvSpPr>
                  <p:cNvPr id="80" name="TextBox 79">
                    <a:extLst>
                      <a:ext uri="{FF2B5EF4-FFF2-40B4-BE49-F238E27FC236}">
                        <a16:creationId xmlns:a16="http://schemas.microsoft.com/office/drawing/2014/main" id="{81DF2025-4A82-ADD1-9280-EE42D35D2774}"/>
                      </a:ext>
                    </a:extLst>
                  </p:cNvPr>
                  <p:cNvSpPr txBox="1"/>
                  <p:nvPr/>
                </p:nvSpPr>
                <p:spPr>
                  <a:xfrm>
                    <a:off x="8411361" y="3008559"/>
                    <a:ext cx="223255" cy="33851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CN" sz="2704" dirty="0">
                        <a:solidFill>
                          <a:schemeClr val="accent1"/>
                        </a:solidFill>
                        <a:latin typeface="Goudy Old Style" panose="02020502050305020303" pitchFamily="18" charset="77"/>
                        <a:cs typeface="Sathu" pitchFamily="2" charset="-34"/>
                      </a:rPr>
                      <a:t>x</a:t>
                    </a:r>
                  </a:p>
                </p:txBody>
              </p:sp>
            </p:grpSp>
          </p:grpSp>
          <p:sp>
            <p:nvSpPr>
              <p:cNvPr id="89" name="Arc 88">
                <a:extLst>
                  <a:ext uri="{FF2B5EF4-FFF2-40B4-BE49-F238E27FC236}">
                    <a16:creationId xmlns:a16="http://schemas.microsoft.com/office/drawing/2014/main" id="{35E2FA8E-3D39-EDF3-CBEA-718F08D6E908}"/>
                  </a:ext>
                </a:extLst>
              </p:cNvPr>
              <p:cNvSpPr/>
              <p:nvPr/>
            </p:nvSpPr>
            <p:spPr>
              <a:xfrm>
                <a:off x="15560814" y="3175776"/>
                <a:ext cx="1373505" cy="1373505"/>
              </a:xfrm>
              <a:prstGeom prst="arc">
                <a:avLst>
                  <a:gd name="adj1" fmla="val 13244703"/>
                  <a:gd name="adj2" fmla="val 17692262"/>
                </a:avLst>
              </a:prstGeom>
              <a:ln w="50800">
                <a:solidFill>
                  <a:srgbClr val="FF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CN" sz="2704"/>
              </a:p>
            </p:txBody>
          </p:sp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B88CA69A-72F4-B708-3EB0-AC3E448A42EC}"/>
                  </a:ext>
                </a:extLst>
              </p:cNvPr>
              <p:cNvSpPr txBox="1"/>
              <p:nvPr/>
            </p:nvSpPr>
            <p:spPr>
              <a:xfrm>
                <a:off x="16613026" y="3506757"/>
                <a:ext cx="156966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>
                    <a:solidFill>
                      <a:schemeClr val="bg1">
                        <a:lumMod val="65000"/>
                      </a:schemeClr>
                    </a:solidFill>
                  </a:rPr>
                  <a:t>眼动向前射线</a:t>
                </a:r>
                <a:endParaRPr lang="en-CN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92137A75-5F39-EAEB-F436-2E282821669E}"/>
                </a:ext>
              </a:extLst>
            </p:cNvPr>
            <p:cNvSpPr/>
            <p:nvPr/>
          </p:nvSpPr>
          <p:spPr>
            <a:xfrm>
              <a:off x="9019806" y="9679925"/>
              <a:ext cx="614855" cy="614855"/>
            </a:xfrm>
            <a:prstGeom prst="ellips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CN" sz="2800" dirty="0"/>
                <a:t>1</a:t>
              </a: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FBE26B7A-DE6F-D713-1036-6FF6EA1D72AC}"/>
                </a:ext>
              </a:extLst>
            </p:cNvPr>
            <p:cNvSpPr/>
            <p:nvPr/>
          </p:nvSpPr>
          <p:spPr>
            <a:xfrm>
              <a:off x="15220200" y="9679925"/>
              <a:ext cx="614855" cy="614855"/>
            </a:xfrm>
            <a:prstGeom prst="ellips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CN" sz="2800" dirty="0"/>
                <a:t>2</a:t>
              </a: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518EC41A-3C80-C51D-A50A-9971366D1108}"/>
                </a:ext>
              </a:extLst>
            </p:cNvPr>
            <p:cNvSpPr/>
            <p:nvPr/>
          </p:nvSpPr>
          <p:spPr>
            <a:xfrm>
              <a:off x="21420594" y="9679925"/>
              <a:ext cx="614855" cy="614855"/>
            </a:xfrm>
            <a:prstGeom prst="ellips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CN" sz="2800" dirty="0"/>
                <a:t>3</a:t>
              </a:r>
            </a:p>
          </p:txBody>
        </p:sp>
        <p:cxnSp>
          <p:nvCxnSpPr>
            <p:cNvPr id="102" name="Straight Arrow Connector 101">
              <a:extLst>
                <a:ext uri="{FF2B5EF4-FFF2-40B4-BE49-F238E27FC236}">
                  <a16:creationId xmlns:a16="http://schemas.microsoft.com/office/drawing/2014/main" id="{88272491-5067-6F30-41EF-0D3E1DD20C9E}"/>
                </a:ext>
              </a:extLst>
            </p:cNvPr>
            <p:cNvCxnSpPr>
              <a:cxnSpLocks/>
            </p:cNvCxnSpPr>
            <p:nvPr/>
          </p:nvCxnSpPr>
          <p:spPr>
            <a:xfrm>
              <a:off x="9857595" y="9991993"/>
              <a:ext cx="5223396" cy="0"/>
            </a:xfrm>
            <a:prstGeom prst="straightConnector1">
              <a:avLst/>
            </a:prstGeom>
            <a:ln w="88900" cmpd="sng">
              <a:solidFill>
                <a:schemeClr val="bg1">
                  <a:lumMod val="75000"/>
                </a:schemeClr>
              </a:solidFill>
              <a:headEnd type="none" w="med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>
              <a:extLst>
                <a:ext uri="{FF2B5EF4-FFF2-40B4-BE49-F238E27FC236}">
                  <a16:creationId xmlns:a16="http://schemas.microsoft.com/office/drawing/2014/main" id="{B670321A-41FE-CB06-BC99-7C0BA6E9B2F4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9942047" y="9306000"/>
              <a:ext cx="4816665" cy="432000"/>
              <a:chOff x="5247537" y="887047"/>
              <a:chExt cx="12366336" cy="1109124"/>
            </a:xfrm>
          </p:grpSpPr>
          <p:pic>
            <p:nvPicPr>
              <p:cNvPr id="108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A3E5F716-14DF-CAD2-6E66-FD27763817F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7002"/>
              <a:stretch/>
            </p:blipFill>
            <p:spPr bwMode="auto">
              <a:xfrm>
                <a:off x="5247537" y="887047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9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1459AD8D-C30A-5741-E256-2FD3EBBA7EA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2612" b="34389"/>
              <a:stretch/>
            </p:blipFill>
            <p:spPr bwMode="auto">
              <a:xfrm>
                <a:off x="7763247" y="887047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0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628F2B2B-A298-D7FB-CA21-05B0348F436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7002"/>
              <a:stretch/>
            </p:blipFill>
            <p:spPr bwMode="auto">
              <a:xfrm>
                <a:off x="10187279" y="903000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1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0FA26779-379C-88ED-0D38-592323DF6A2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2612" b="34389"/>
              <a:stretch/>
            </p:blipFill>
            <p:spPr bwMode="auto">
              <a:xfrm>
                <a:off x="12702989" y="903000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2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BB65C990-F9D0-E6FB-B099-E9B810E740D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7002"/>
              <a:stretch/>
            </p:blipFill>
            <p:spPr bwMode="auto">
              <a:xfrm>
                <a:off x="15158431" y="903000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AFA150F1-14E7-442D-03A9-A1A793061DA8}"/>
                </a:ext>
              </a:extLst>
            </p:cNvPr>
            <p:cNvCxnSpPr>
              <a:cxnSpLocks/>
            </p:cNvCxnSpPr>
            <p:nvPr/>
          </p:nvCxnSpPr>
          <p:spPr>
            <a:xfrm>
              <a:off x="16041224" y="9987352"/>
              <a:ext cx="5223396" cy="0"/>
            </a:xfrm>
            <a:prstGeom prst="straightConnector1">
              <a:avLst/>
            </a:prstGeom>
            <a:ln w="88900" cmpd="sng">
              <a:solidFill>
                <a:schemeClr val="bg1">
                  <a:lumMod val="75000"/>
                </a:schemeClr>
              </a:solidFill>
              <a:headEnd type="none" w="med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18" name="Picture 117" descr="Shape, circle&#10;&#10;Description automatically generated">
              <a:extLst>
                <a:ext uri="{FF2B5EF4-FFF2-40B4-BE49-F238E27FC236}">
                  <a16:creationId xmlns:a16="http://schemas.microsoft.com/office/drawing/2014/main" id="{4013BECF-8ED3-04C6-B9F4-CE49E0E880F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8159700" y="9211465"/>
              <a:ext cx="614855" cy="614855"/>
            </a:xfrm>
            <a:prstGeom prst="rect">
              <a:avLst/>
            </a:prstGeom>
          </p:spPr>
        </p:pic>
        <p:pic>
          <p:nvPicPr>
            <p:cNvPr id="116" name="Picture 115" descr="Shape, circle&#10;&#10;Description automatically generated">
              <a:extLst>
                <a:ext uri="{FF2B5EF4-FFF2-40B4-BE49-F238E27FC236}">
                  <a16:creationId xmlns:a16="http://schemas.microsoft.com/office/drawing/2014/main" id="{53DA9C40-BDE0-7252-3B29-8A1AB8853D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16448361" y="9217814"/>
              <a:ext cx="614855" cy="614855"/>
            </a:xfrm>
            <a:prstGeom prst="rect">
              <a:avLst/>
            </a:prstGeom>
          </p:spPr>
        </p:pic>
        <p:pic>
          <p:nvPicPr>
            <p:cNvPr id="117" name="Picture 116" descr="Shape, circle&#10;&#10;Description automatically generated">
              <a:extLst>
                <a:ext uri="{FF2B5EF4-FFF2-40B4-BE49-F238E27FC236}">
                  <a16:creationId xmlns:a16="http://schemas.microsoft.com/office/drawing/2014/main" id="{E4C8F402-6EB4-13D4-A8BC-FF7B246CE1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18298030" y="9349794"/>
              <a:ext cx="338196" cy="338196"/>
            </a:xfrm>
            <a:prstGeom prst="rect">
              <a:avLst/>
            </a:prstGeom>
          </p:spPr>
        </p:pic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BA070C60-EA5B-0838-3F7D-EF40D3FFA356}"/>
                </a:ext>
              </a:extLst>
            </p:cNvPr>
            <p:cNvGrpSpPr/>
            <p:nvPr/>
          </p:nvGrpSpPr>
          <p:grpSpPr>
            <a:xfrm>
              <a:off x="19831711" y="9203152"/>
              <a:ext cx="614856" cy="614855"/>
              <a:chOff x="12918148" y="5820686"/>
              <a:chExt cx="614856" cy="614855"/>
            </a:xfrm>
          </p:grpSpPr>
          <p:pic>
            <p:nvPicPr>
              <p:cNvPr id="119" name="Picture 118" descr="Shape, circle&#10;&#10;Description automatically generated">
                <a:extLst>
                  <a:ext uri="{FF2B5EF4-FFF2-40B4-BE49-F238E27FC236}">
                    <a16:creationId xmlns:a16="http://schemas.microsoft.com/office/drawing/2014/main" id="{005D847B-BCBD-59FE-9280-EED04D41B98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2918149" y="5820686"/>
                <a:ext cx="614855" cy="614855"/>
              </a:xfrm>
              <a:prstGeom prst="rect">
                <a:avLst/>
              </a:prstGeom>
            </p:spPr>
          </p:pic>
          <p:pic>
            <p:nvPicPr>
              <p:cNvPr id="120" name="Picture 119" descr="Shape, circle&#10;&#10;Description automatically generated">
                <a:extLst>
                  <a:ext uri="{FF2B5EF4-FFF2-40B4-BE49-F238E27FC236}">
                    <a16:creationId xmlns:a16="http://schemas.microsoft.com/office/drawing/2014/main" id="{F3B45379-7B59-36F7-8701-F8F69D5A3EF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918148" y="5820686"/>
                <a:ext cx="614855" cy="614855"/>
              </a:xfrm>
              <a:prstGeom prst="rect">
                <a:avLst/>
              </a:prstGeom>
            </p:spPr>
          </p:pic>
        </p:grp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FC6E7034-A38A-6C8E-5B29-41FF938215E1}"/>
                </a:ext>
              </a:extLst>
            </p:cNvPr>
            <p:cNvCxnSpPr/>
            <p:nvPr/>
          </p:nvCxnSpPr>
          <p:spPr>
            <a:xfrm>
              <a:off x="17213031" y="9518892"/>
              <a:ext cx="827058" cy="0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Arrow Connector 122">
              <a:extLst>
                <a:ext uri="{FF2B5EF4-FFF2-40B4-BE49-F238E27FC236}">
                  <a16:creationId xmlns:a16="http://schemas.microsoft.com/office/drawing/2014/main" id="{640C6BB1-9F44-B701-5B63-D16D36172E1E}"/>
                </a:ext>
              </a:extLst>
            </p:cNvPr>
            <p:cNvCxnSpPr/>
            <p:nvPr/>
          </p:nvCxnSpPr>
          <p:spPr>
            <a:xfrm>
              <a:off x="18894974" y="9510579"/>
              <a:ext cx="827058" cy="0"/>
            </a:xfrm>
            <a:prstGeom prst="straightConnector1">
              <a:avLst/>
            </a:prstGeom>
            <a:ln w="38100"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Right Arrow 124">
              <a:extLst>
                <a:ext uri="{FF2B5EF4-FFF2-40B4-BE49-F238E27FC236}">
                  <a16:creationId xmlns:a16="http://schemas.microsoft.com/office/drawing/2014/main" id="{0B229D80-9DB0-A86B-2AB5-28F9CDD7EFBA}"/>
                </a:ext>
              </a:extLst>
            </p:cNvPr>
            <p:cNvSpPr/>
            <p:nvPr/>
          </p:nvSpPr>
          <p:spPr>
            <a:xfrm rot="18900000">
              <a:off x="22421514" y="4757994"/>
              <a:ext cx="351005" cy="728198"/>
            </a:xfrm>
            <a:prstGeom prst="rightArrow">
              <a:avLst>
                <a:gd name="adj1" fmla="val 50000"/>
                <a:gd name="adj2" fmla="val 6540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26" name="Right Arrow 125">
              <a:extLst>
                <a:ext uri="{FF2B5EF4-FFF2-40B4-BE49-F238E27FC236}">
                  <a16:creationId xmlns:a16="http://schemas.microsoft.com/office/drawing/2014/main" id="{1029F6F7-1F50-2206-8E62-3A516622509B}"/>
                </a:ext>
              </a:extLst>
            </p:cNvPr>
            <p:cNvSpPr/>
            <p:nvPr/>
          </p:nvSpPr>
          <p:spPr>
            <a:xfrm rot="2700000">
              <a:off x="22477531" y="6775183"/>
              <a:ext cx="351005" cy="728198"/>
            </a:xfrm>
            <a:prstGeom prst="rightArrow">
              <a:avLst>
                <a:gd name="adj1" fmla="val 50000"/>
                <a:gd name="adj2" fmla="val 6540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27" name="Right Arrow 126">
              <a:extLst>
                <a:ext uri="{FF2B5EF4-FFF2-40B4-BE49-F238E27FC236}">
                  <a16:creationId xmlns:a16="http://schemas.microsoft.com/office/drawing/2014/main" id="{6BDCC5BE-3842-CBA1-0D12-C03DC9F22838}"/>
                </a:ext>
              </a:extLst>
            </p:cNvPr>
            <p:cNvSpPr/>
            <p:nvPr/>
          </p:nvSpPr>
          <p:spPr>
            <a:xfrm rot="12900000">
              <a:off x="19913517" y="4902009"/>
              <a:ext cx="351005" cy="728198"/>
            </a:xfrm>
            <a:prstGeom prst="rightArrow">
              <a:avLst>
                <a:gd name="adj1" fmla="val 50000"/>
                <a:gd name="adj2" fmla="val 6540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128" name="Right Arrow 127">
              <a:extLst>
                <a:ext uri="{FF2B5EF4-FFF2-40B4-BE49-F238E27FC236}">
                  <a16:creationId xmlns:a16="http://schemas.microsoft.com/office/drawing/2014/main" id="{06AC05A9-A2CA-0A8D-5AD8-283D4B12E918}"/>
                </a:ext>
              </a:extLst>
            </p:cNvPr>
            <p:cNvSpPr/>
            <p:nvPr/>
          </p:nvSpPr>
          <p:spPr>
            <a:xfrm rot="8100000">
              <a:off x="20480863" y="7141551"/>
              <a:ext cx="351005" cy="728198"/>
            </a:xfrm>
            <a:prstGeom prst="rightArrow">
              <a:avLst>
                <a:gd name="adj1" fmla="val 50000"/>
                <a:gd name="adj2" fmla="val 65402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 dirty="0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7F660E4-0742-8E48-9F3D-2C6C073D3B84}"/>
                </a:ext>
              </a:extLst>
            </p:cNvPr>
            <p:cNvSpPr/>
            <p:nvPr/>
          </p:nvSpPr>
          <p:spPr>
            <a:xfrm>
              <a:off x="27621054" y="9676817"/>
              <a:ext cx="614855" cy="614855"/>
            </a:xfrm>
            <a:prstGeom prst="ellips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CN" sz="2800" dirty="0"/>
                <a:t>4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A328B7B2-9F87-B9A4-C4DB-6639BD24967C}"/>
                </a:ext>
              </a:extLst>
            </p:cNvPr>
            <p:cNvCxnSpPr>
              <a:cxnSpLocks/>
            </p:cNvCxnSpPr>
            <p:nvPr/>
          </p:nvCxnSpPr>
          <p:spPr>
            <a:xfrm>
              <a:off x="22258449" y="9988885"/>
              <a:ext cx="5223396" cy="0"/>
            </a:xfrm>
            <a:prstGeom prst="straightConnector1">
              <a:avLst/>
            </a:prstGeom>
            <a:ln w="88900" cmpd="sng">
              <a:solidFill>
                <a:schemeClr val="bg1">
                  <a:lumMod val="75000"/>
                </a:schemeClr>
              </a:solidFill>
              <a:headEnd type="none" w="med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0F30F714-72E2-2F1B-5282-7330C9939A9C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22342901" y="9302892"/>
              <a:ext cx="4816665" cy="432000"/>
              <a:chOff x="5247537" y="887047"/>
              <a:chExt cx="12366336" cy="1109124"/>
            </a:xfrm>
          </p:grpSpPr>
          <p:pic>
            <p:nvPicPr>
              <p:cNvPr id="34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53409154-2224-7C0B-DCD7-35DC33F82D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7002"/>
              <a:stretch/>
            </p:blipFill>
            <p:spPr bwMode="auto">
              <a:xfrm>
                <a:off x="5247537" y="887047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5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A3083790-3B95-8E0E-FECF-4D96E5655EF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2612" b="34389"/>
              <a:stretch/>
            </p:blipFill>
            <p:spPr bwMode="auto">
              <a:xfrm>
                <a:off x="7763247" y="887047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6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8D0B36EB-234E-BD85-CCF7-B5B6CA9489A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7002"/>
              <a:stretch/>
            </p:blipFill>
            <p:spPr bwMode="auto">
              <a:xfrm>
                <a:off x="10187279" y="903000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7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1EDA3AF6-3601-FC34-0C1C-4C1C1E2355B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32612" b="34389"/>
              <a:stretch/>
            </p:blipFill>
            <p:spPr bwMode="auto">
              <a:xfrm>
                <a:off x="12702989" y="903000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8" name="Picture 2" descr="Carnegie Mellon, Disney work to improve eye blink animation - The Tartan">
                <a:extLst>
                  <a:ext uri="{FF2B5EF4-FFF2-40B4-BE49-F238E27FC236}">
                    <a16:creationId xmlns:a16="http://schemas.microsoft.com/office/drawing/2014/main" id="{C413F34B-7CFB-8451-D865-FF70AE2A799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67002"/>
              <a:stretch/>
            </p:blipFill>
            <p:spPr bwMode="auto">
              <a:xfrm>
                <a:off x="15158431" y="903000"/>
                <a:ext cx="2455442" cy="109317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85" name="组合 18">
              <a:extLst>
                <a:ext uri="{FF2B5EF4-FFF2-40B4-BE49-F238E27FC236}">
                  <a16:creationId xmlns:a16="http://schemas.microsoft.com/office/drawing/2014/main" id="{45B40F87-A32B-2DE4-92A6-5BA64CEE3CD2}"/>
                </a:ext>
              </a:extLst>
            </p:cNvPr>
            <p:cNvGrpSpPr/>
            <p:nvPr/>
          </p:nvGrpSpPr>
          <p:grpSpPr>
            <a:xfrm>
              <a:off x="25677227" y="4240000"/>
              <a:ext cx="4092713" cy="4065157"/>
              <a:chOff x="3056876" y="410340"/>
              <a:chExt cx="6078239" cy="6037316"/>
            </a:xfrm>
          </p:grpSpPr>
          <p:grpSp>
            <p:nvGrpSpPr>
              <p:cNvPr id="87" name="组合 17">
                <a:extLst>
                  <a:ext uri="{FF2B5EF4-FFF2-40B4-BE49-F238E27FC236}">
                    <a16:creationId xmlns:a16="http://schemas.microsoft.com/office/drawing/2014/main" id="{8039A448-F001-3938-019F-B64637CE058D}"/>
                  </a:ext>
                </a:extLst>
              </p:cNvPr>
              <p:cNvGrpSpPr/>
              <p:nvPr/>
            </p:nvGrpSpPr>
            <p:grpSpPr>
              <a:xfrm>
                <a:off x="3056876" y="410340"/>
                <a:ext cx="6078239" cy="6037316"/>
                <a:chOff x="3056876" y="410340"/>
                <a:chExt cx="6078239" cy="6037316"/>
              </a:xfrm>
            </p:grpSpPr>
            <p:sp>
              <p:nvSpPr>
                <p:cNvPr id="104" name="泪滴形 3">
                  <a:extLst>
                    <a:ext uri="{FF2B5EF4-FFF2-40B4-BE49-F238E27FC236}">
                      <a16:creationId xmlns:a16="http://schemas.microsoft.com/office/drawing/2014/main" id="{DDAE5FFA-17D8-1853-B5F0-BCC363CD74D8}"/>
                    </a:ext>
                  </a:extLst>
                </p:cNvPr>
                <p:cNvSpPr/>
                <p:nvPr/>
              </p:nvSpPr>
              <p:spPr>
                <a:xfrm rot="2700000">
                  <a:off x="3056876" y="2218506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105" name="泪滴形 4">
                  <a:extLst>
                    <a:ext uri="{FF2B5EF4-FFF2-40B4-BE49-F238E27FC236}">
                      <a16:creationId xmlns:a16="http://schemas.microsoft.com/office/drawing/2014/main" id="{5C4AE3CB-6B45-9DEC-A965-24889475210A}"/>
                    </a:ext>
                  </a:extLst>
                </p:cNvPr>
                <p:cNvSpPr/>
                <p:nvPr/>
              </p:nvSpPr>
              <p:spPr>
                <a:xfrm rot="8100000">
                  <a:off x="4885505" y="410340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106" name="泪滴形 6">
                  <a:extLst>
                    <a:ext uri="{FF2B5EF4-FFF2-40B4-BE49-F238E27FC236}">
                      <a16:creationId xmlns:a16="http://schemas.microsoft.com/office/drawing/2014/main" id="{79722D4E-C729-2A28-B45F-0A12095979EC}"/>
                    </a:ext>
                  </a:extLst>
                </p:cNvPr>
                <p:cNvSpPr/>
                <p:nvPr/>
              </p:nvSpPr>
              <p:spPr>
                <a:xfrm rot="18900000">
                  <a:off x="4885505" y="4026673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  <p:sp>
              <p:nvSpPr>
                <p:cNvPr id="107" name="泪滴形 7">
                  <a:extLst>
                    <a:ext uri="{FF2B5EF4-FFF2-40B4-BE49-F238E27FC236}">
                      <a16:creationId xmlns:a16="http://schemas.microsoft.com/office/drawing/2014/main" id="{6D36E615-12FE-3C25-370A-90E5807281F5}"/>
                    </a:ext>
                  </a:extLst>
                </p:cNvPr>
                <p:cNvSpPr/>
                <p:nvPr/>
              </p:nvSpPr>
              <p:spPr>
                <a:xfrm rot="13500000">
                  <a:off x="6714132" y="2218508"/>
                  <a:ext cx="2420983" cy="2420983"/>
                </a:xfrm>
                <a:prstGeom prst="teardrop">
                  <a:avLst/>
                </a:prstGeom>
                <a:gradFill flip="none" rotWithShape="1">
                  <a:gsLst>
                    <a:gs pos="0">
                      <a:schemeClr val="accent6">
                        <a:alpha val="0"/>
                        <a:lumMod val="60000"/>
                        <a:lumOff val="40000"/>
                      </a:schemeClr>
                    </a:gs>
                    <a:gs pos="50000">
                      <a:schemeClr val="accent6">
                        <a:lumMod val="60000"/>
                        <a:lumOff val="40000"/>
                        <a:alpha val="85000"/>
                      </a:schemeClr>
                    </a:gs>
                    <a:gs pos="100000">
                      <a:schemeClr val="accent6">
                        <a:lumMod val="60000"/>
                        <a:lumOff val="40000"/>
                      </a:schemeClr>
                    </a:gs>
                  </a:gsLst>
                  <a:lin ang="8100000" scaled="0"/>
                  <a:tileRect/>
                </a:gradFill>
                <a:ln w="38100">
                  <a:gradFill>
                    <a:gsLst>
                      <a:gs pos="25000">
                        <a:schemeClr val="bg1">
                          <a:alpha val="0"/>
                          <a:lumMod val="60000"/>
                          <a:lumOff val="40000"/>
                        </a:schemeClr>
                      </a:gs>
                      <a:gs pos="100000">
                        <a:schemeClr val="bg1">
                          <a:alpha val="85000"/>
                          <a:lumMod val="60000"/>
                          <a:lumOff val="40000"/>
                        </a:schemeClr>
                      </a:gs>
                      <a:gs pos="50000">
                        <a:schemeClr val="bg1">
                          <a:lumMod val="60000"/>
                          <a:lumOff val="40000"/>
                          <a:alpha val="50000"/>
                        </a:schemeClr>
                      </a:gs>
                    </a:gsLst>
                    <a:lin ang="8100000" scaled="0"/>
                  </a:gra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704" dirty="0"/>
                </a:p>
              </p:txBody>
            </p:sp>
          </p:grpSp>
          <p:pic>
            <p:nvPicPr>
              <p:cNvPr id="90" name="图片 10" descr="形状&#10;&#10;中度可信度描述已自动生成">
                <a:extLst>
                  <a:ext uri="{FF2B5EF4-FFF2-40B4-BE49-F238E27FC236}">
                    <a16:creationId xmlns:a16="http://schemas.microsoft.com/office/drawing/2014/main" id="{2D8E5C10-E846-BF71-6531-205B1CD16F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29" y="4785059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100" name="图片 12" descr="形状&#10;&#10;中度可信度描述已自动生成">
                <a:extLst>
                  <a:ext uri="{FF2B5EF4-FFF2-40B4-BE49-F238E27FC236}">
                    <a16:creationId xmlns:a16="http://schemas.microsoft.com/office/drawing/2014/main" id="{7AF3FA67-2396-0071-0900-BDFCABBF466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001330" y="1366313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101" name="图片 14" descr="形状&#10;&#10;中度可信度描述已自动生成">
                <a:extLst>
                  <a:ext uri="{FF2B5EF4-FFF2-40B4-BE49-F238E27FC236}">
                    <a16:creationId xmlns:a16="http://schemas.microsoft.com/office/drawing/2014/main" id="{7C760E0C-DB2F-5F3C-DC4D-C53C2C9F23C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6200000">
                <a:off x="2325210" y="3083717"/>
                <a:ext cx="4189331" cy="701582"/>
              </a:xfrm>
              <a:prstGeom prst="rect">
                <a:avLst/>
              </a:prstGeom>
            </p:spPr>
          </p:pic>
          <p:pic>
            <p:nvPicPr>
              <p:cNvPr id="103" name="图片 16" descr="形状&#10;&#10;中度可信度描述已自动生成">
                <a:extLst>
                  <a:ext uri="{FF2B5EF4-FFF2-40B4-BE49-F238E27FC236}">
                    <a16:creationId xmlns:a16="http://schemas.microsoft.com/office/drawing/2014/main" id="{AE7960E8-3417-41A5-443F-B14C8E01CD9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5400000">
                <a:off x="5677452" y="3078207"/>
                <a:ext cx="4189331" cy="701582"/>
              </a:xfrm>
              <a:prstGeom prst="rect">
                <a:avLst/>
              </a:prstGeom>
            </p:spPr>
          </p:pic>
        </p:grpSp>
        <p:grpSp>
          <p:nvGrpSpPr>
            <p:cNvPr id="114" name="Group 113">
              <a:extLst>
                <a:ext uri="{FF2B5EF4-FFF2-40B4-BE49-F238E27FC236}">
                  <a16:creationId xmlns:a16="http://schemas.microsoft.com/office/drawing/2014/main" id="{1A3E7ADD-2743-B234-E26F-EDD65DA4C8F8}"/>
                </a:ext>
              </a:extLst>
            </p:cNvPr>
            <p:cNvGrpSpPr/>
            <p:nvPr/>
          </p:nvGrpSpPr>
          <p:grpSpPr>
            <a:xfrm>
              <a:off x="28679537" y="7281950"/>
              <a:ext cx="1301408" cy="1540553"/>
              <a:chOff x="7579941" y="3963212"/>
              <a:chExt cx="1476117" cy="1747368"/>
            </a:xfrm>
          </p:grpSpPr>
          <p:pic>
            <p:nvPicPr>
              <p:cNvPr id="121" name="Picture 8" descr="Big Image - Head Silhouette Clipart, HD Png Download - 2032x2304(#2137798)  - PngFind">
                <a:extLst>
                  <a:ext uri="{FF2B5EF4-FFF2-40B4-BE49-F238E27FC236}">
                    <a16:creationId xmlns:a16="http://schemas.microsoft.com/office/drawing/2014/main" id="{C4B8A5E6-1EC9-B29F-64E8-945BF9C0BE7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backgroundRemoval t="6956" b="92440" l="1667" r="95000">
                            <a14:foregroundMark x1="25476" y1="29738" x2="31429" y2="14214"/>
                            <a14:foregroundMark x1="31429" y1="14214" x2="50119" y2="6956"/>
                            <a14:foregroundMark x1="50119" y1="6956" x2="52619" y2="7560"/>
                            <a14:foregroundMark x1="52619" y1="13609" x2="52619" y2="13609"/>
                            <a14:foregroundMark x1="7381" y1="28226" x2="6786" y2="33468"/>
                            <a14:foregroundMark x1="43095" y1="92641" x2="43095" y2="92641"/>
                            <a14:foregroundMark x1="90952" y1="51210" x2="90952" y2="51210"/>
                            <a14:foregroundMark x1="1667" y1="34577" x2="1667" y2="34577"/>
                            <a14:foregroundMark x1="95000" y1="52419" x2="95000" y2="52419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7579941" y="3963212"/>
                <a:ext cx="1476117" cy="1747368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9" name="Picture 10">
                <a:extLst>
                  <a:ext uri="{FF2B5EF4-FFF2-40B4-BE49-F238E27FC236}">
                    <a16:creationId xmlns:a16="http://schemas.microsoft.com/office/drawing/2014/main" id="{F189CC38-EE82-C002-49DB-CF83AD2C340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lum bright="70000" contrast="-7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848979" y="4552711"/>
                <a:ext cx="261887" cy="26188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132" name="3D Model 20" descr="Prism And Basal Pinacoid White">
                  <a:extLst>
                    <a:ext uri="{FF2B5EF4-FFF2-40B4-BE49-F238E27FC236}">
                      <a16:creationId xmlns:a16="http://schemas.microsoft.com/office/drawing/2014/main" id="{E43E5379-0C64-0CBF-7E25-A6E5FF2DD0B2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27043906" y="5462985"/>
                <a:ext cx="1359356" cy="1540553"/>
              </p:xfrm>
              <a:graphic>
                <a:graphicData uri="http://schemas.microsoft.com/office/drawing/2017/model3d">
                  <am3d:model3d r:embed="rId5">
                    <am3d:spPr>
                      <a:xfrm>
                        <a:off x="0" y="0"/>
                        <a:ext cx="1359356" cy="1540553"/>
                      </a:xfrm>
                      <a:prstGeom prst="rect">
                        <a:avLst/>
                      </a:prstGeom>
                      <a:effectLst>
                        <a:glow rad="259103">
                          <a:schemeClr val="accent1">
                            <a:lumMod val="60000"/>
                            <a:lumOff val="40000"/>
                            <a:alpha val="62000"/>
                          </a:schemeClr>
                        </a:glow>
                      </a:effectLst>
                    </am3d:spPr>
                    <am3d:camera>
                      <am3d:pos x="0" y="0" z="8146915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39970" d="1000000"/>
                      <am3d:preTrans dx="-76" dy="-17999982" dz="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2183283" ay="2913714" az="9064903"/>
                      <am3d:postTrans dx="0" dy="0" dz="0"/>
                    </am3d:trans>
                    <am3d:raster rName="Office3DRenderer" rVer="16.0.8326">
                      <am3d:blip r:embed="rId11"/>
                    </am3d:raster>
                    <am3d:objViewport viewportSz="1581525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132" name="3D Model 20" descr="Prism And Basal Pinacoid White">
                  <a:extLst>
                    <a:ext uri="{FF2B5EF4-FFF2-40B4-BE49-F238E27FC236}">
                      <a16:creationId xmlns:a16="http://schemas.microsoft.com/office/drawing/2014/main" id="{E43E5379-0C64-0CBF-7E25-A6E5FF2DD0B2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27043906" y="5462985"/>
                  <a:ext cx="1359356" cy="1540553"/>
                </a:xfrm>
                <a:prstGeom prst="rect">
                  <a:avLst/>
                </a:prstGeom>
                <a:effectLst>
                  <a:glow rad="259103">
                    <a:schemeClr val="accent1">
                      <a:lumMod val="60000"/>
                      <a:lumOff val="40000"/>
                      <a:alpha val="62000"/>
                    </a:schemeClr>
                  </a:glow>
                </a:effectLst>
              </p:spPr>
            </p:pic>
          </mc:Fallback>
        </mc:AlternateContent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102D4396-2A24-AD7A-EAEB-364E5F553207}"/>
                </a:ext>
              </a:extLst>
            </p:cNvPr>
            <p:cNvGrpSpPr/>
            <p:nvPr/>
          </p:nvGrpSpPr>
          <p:grpSpPr>
            <a:xfrm>
              <a:off x="25098435" y="3409739"/>
              <a:ext cx="5452545" cy="5645374"/>
              <a:chOff x="5004628" y="1116776"/>
              <a:chExt cx="3629988" cy="3758363"/>
            </a:xfrm>
          </p:grpSpPr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C63BF9AE-8703-D4A9-BE07-25A348546C76}"/>
                  </a:ext>
                </a:extLst>
              </p:cNvPr>
              <p:cNvGrpSpPr>
                <a:grpSpLocks noChangeAspect="1"/>
              </p:cNvGrpSpPr>
              <p:nvPr/>
            </p:nvGrpSpPr>
            <p:grpSpPr>
              <a:xfrm>
                <a:off x="5004628" y="1275139"/>
                <a:ext cx="3600000" cy="3600000"/>
                <a:chOff x="5196000" y="2529000"/>
                <a:chExt cx="1800000" cy="1800000"/>
              </a:xfrm>
            </p:grpSpPr>
            <p:cxnSp>
              <p:nvCxnSpPr>
                <p:cNvPr id="142" name="Straight Arrow Connector 141">
                  <a:extLst>
                    <a:ext uri="{FF2B5EF4-FFF2-40B4-BE49-F238E27FC236}">
                      <a16:creationId xmlns:a16="http://schemas.microsoft.com/office/drawing/2014/main" id="{19B48D80-955E-92C8-03FB-49D5BC7C0E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5196000" y="3429000"/>
                  <a:ext cx="1800000" cy="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Arrow Connector 142">
                  <a:extLst>
                    <a:ext uri="{FF2B5EF4-FFF2-40B4-BE49-F238E27FC236}">
                      <a16:creationId xmlns:a16="http://schemas.microsoft.com/office/drawing/2014/main" id="{E89694FA-5124-22E6-1B5E-547F37FFEE9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6096000" y="2529000"/>
                  <a:ext cx="0" cy="1800000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0" name="TextBox 139">
                <a:extLst>
                  <a:ext uri="{FF2B5EF4-FFF2-40B4-BE49-F238E27FC236}">
                    <a16:creationId xmlns:a16="http://schemas.microsoft.com/office/drawing/2014/main" id="{1084A2AE-F071-8AAF-B68A-AFD909B57CB5}"/>
                  </a:ext>
                </a:extLst>
              </p:cNvPr>
              <p:cNvSpPr txBox="1"/>
              <p:nvPr/>
            </p:nvSpPr>
            <p:spPr>
              <a:xfrm>
                <a:off x="6808625" y="1116776"/>
                <a:ext cx="213651" cy="3385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N" sz="2704" dirty="0">
                    <a:solidFill>
                      <a:schemeClr val="accent1"/>
                    </a:solidFill>
                    <a:latin typeface="Goudy Old Style" panose="02020502050305020303" pitchFamily="18" charset="77"/>
                    <a:cs typeface="Sathu" pitchFamily="2" charset="-34"/>
                  </a:rPr>
                  <a:t>y</a:t>
                </a:r>
              </a:p>
            </p:txBody>
          </p:sp>
          <p:sp>
            <p:nvSpPr>
              <p:cNvPr id="141" name="TextBox 140">
                <a:extLst>
                  <a:ext uri="{FF2B5EF4-FFF2-40B4-BE49-F238E27FC236}">
                    <a16:creationId xmlns:a16="http://schemas.microsoft.com/office/drawing/2014/main" id="{CE8D165B-5177-E138-5B1D-DAE4C5FACDB3}"/>
                  </a:ext>
                </a:extLst>
              </p:cNvPr>
              <p:cNvSpPr txBox="1"/>
              <p:nvPr/>
            </p:nvSpPr>
            <p:spPr>
              <a:xfrm>
                <a:off x="8411361" y="3008559"/>
                <a:ext cx="223255" cy="33851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CN" sz="2704" dirty="0">
                    <a:solidFill>
                      <a:schemeClr val="accent1"/>
                    </a:solidFill>
                    <a:latin typeface="Goudy Old Style" panose="02020502050305020303" pitchFamily="18" charset="77"/>
                    <a:cs typeface="Sathu" pitchFamily="2" charset="-34"/>
                  </a:rPr>
                  <a:t>x</a:t>
                </a:r>
              </a:p>
            </p:txBody>
          </p:sp>
        </p:grpSp>
        <p:cxnSp>
          <p:nvCxnSpPr>
            <p:cNvPr id="155" name="Straight Arrow Connector 154">
              <a:extLst>
                <a:ext uri="{FF2B5EF4-FFF2-40B4-BE49-F238E27FC236}">
                  <a16:creationId xmlns:a16="http://schemas.microsoft.com/office/drawing/2014/main" id="{B727D1AD-88AA-23A3-911B-C464792ACE4B}"/>
                </a:ext>
              </a:extLst>
            </p:cNvPr>
            <p:cNvCxnSpPr>
              <a:cxnSpLocks/>
            </p:cNvCxnSpPr>
            <p:nvPr/>
          </p:nvCxnSpPr>
          <p:spPr>
            <a:xfrm>
              <a:off x="28457318" y="9988885"/>
              <a:ext cx="3588247" cy="0"/>
            </a:xfrm>
            <a:prstGeom prst="straightConnector1">
              <a:avLst/>
            </a:prstGeom>
            <a:ln w="88900" cmpd="sng">
              <a:solidFill>
                <a:schemeClr val="bg1">
                  <a:lumMod val="75000"/>
                </a:schemeClr>
              </a:solidFill>
              <a:headEnd type="none" w="med" len="med"/>
              <a:tailEnd type="triangle" w="med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8" name="Oval 157">
              <a:extLst>
                <a:ext uri="{FF2B5EF4-FFF2-40B4-BE49-F238E27FC236}">
                  <a16:creationId xmlns:a16="http://schemas.microsoft.com/office/drawing/2014/main" id="{462E484F-849B-6DA7-FFC5-58C56FAE6B31}"/>
                </a:ext>
              </a:extLst>
            </p:cNvPr>
            <p:cNvSpPr/>
            <p:nvPr/>
          </p:nvSpPr>
          <p:spPr>
            <a:xfrm>
              <a:off x="32218436" y="9676816"/>
              <a:ext cx="614855" cy="614855"/>
            </a:xfrm>
            <a:prstGeom prst="ellips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/>
                <a:t>···</a:t>
              </a:r>
              <a:endParaRPr lang="en-CN" sz="2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41882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5371D9D-5E01-49B5-0942-8E536FEF9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25308" y="4459065"/>
            <a:ext cx="3797300" cy="3162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C90B50-25AF-EE11-DD1C-7DD16BB87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0318" y="4459065"/>
            <a:ext cx="3810000" cy="3175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57C9AA-7622-810C-17BD-FA6C024850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21" t="4467" r="7490"/>
          <a:stretch/>
        </p:blipFill>
        <p:spPr>
          <a:xfrm>
            <a:off x="14025308" y="8208105"/>
            <a:ext cx="3791730" cy="3479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AE3CE89-15BB-9723-FBC4-B3A6D1A7DB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0318" y="8208105"/>
            <a:ext cx="3810000" cy="3479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F608BB4-794E-7038-9112-BC7B2C8BA99A}"/>
              </a:ext>
            </a:extLst>
          </p:cNvPr>
          <p:cNvSpPr txBox="1"/>
          <p:nvPr/>
        </p:nvSpPr>
        <p:spPr>
          <a:xfrm>
            <a:off x="14118336" y="7101139"/>
            <a:ext cx="48923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200" dirty="0">
                <a:solidFill>
                  <a:schemeClr val="bg1"/>
                </a:solidFill>
              </a:rPr>
              <a:t>(a)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12A9B28-824B-722A-719D-0BEDBD5696AF}"/>
              </a:ext>
            </a:extLst>
          </p:cNvPr>
          <p:cNvSpPr txBox="1"/>
          <p:nvPr/>
        </p:nvSpPr>
        <p:spPr>
          <a:xfrm>
            <a:off x="18380918" y="7119426"/>
            <a:ext cx="5020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200" dirty="0">
                <a:solidFill>
                  <a:schemeClr val="bg1"/>
                </a:solidFill>
              </a:rPr>
              <a:t>(b)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7BB2DB-ADC5-E3DD-E874-879B3AC28815}"/>
              </a:ext>
            </a:extLst>
          </p:cNvPr>
          <p:cNvSpPr txBox="1"/>
          <p:nvPr/>
        </p:nvSpPr>
        <p:spPr>
          <a:xfrm>
            <a:off x="14136624" y="11167171"/>
            <a:ext cx="473206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200" dirty="0">
                <a:solidFill>
                  <a:schemeClr val="bg1"/>
                </a:solidFill>
              </a:rPr>
              <a:t>(c)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317EF-58F8-E0D1-FA47-D4FAEF934CF1}"/>
              </a:ext>
            </a:extLst>
          </p:cNvPr>
          <p:cNvSpPr txBox="1"/>
          <p:nvPr/>
        </p:nvSpPr>
        <p:spPr>
          <a:xfrm>
            <a:off x="18384270" y="11167170"/>
            <a:ext cx="5020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200" dirty="0">
                <a:solidFill>
                  <a:schemeClr val="bg1"/>
                </a:solidFill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3532739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3323EAC-2B56-0BD1-7D82-6997EA16BA75}"/>
              </a:ext>
            </a:extLst>
          </p:cNvPr>
          <p:cNvGrpSpPr/>
          <p:nvPr/>
        </p:nvGrpSpPr>
        <p:grpSpPr>
          <a:xfrm>
            <a:off x="4210804" y="4020689"/>
            <a:ext cx="19782783" cy="4308348"/>
            <a:chOff x="966159" y="3961695"/>
            <a:chExt cx="19782783" cy="4308348"/>
          </a:xfrm>
        </p:grpSpPr>
        <p:pic>
          <p:nvPicPr>
            <p:cNvPr id="5" name="Picture 4" descr="A picture containing text, font, line, diagram&#10;&#10;Description automatically generated">
              <a:extLst>
                <a:ext uri="{FF2B5EF4-FFF2-40B4-BE49-F238E27FC236}">
                  <a16:creationId xmlns:a16="http://schemas.microsoft.com/office/drawing/2014/main" id="{99233B7E-66B6-4A9B-6985-75FEC220AA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72" t="3164" r="30037" b="2318"/>
            <a:stretch/>
          </p:blipFill>
          <p:spPr>
            <a:xfrm>
              <a:off x="966159" y="4097547"/>
              <a:ext cx="5469147" cy="4123428"/>
            </a:xfrm>
            <a:prstGeom prst="rect">
              <a:avLst/>
            </a:prstGeom>
          </p:spPr>
        </p:pic>
        <p:pic>
          <p:nvPicPr>
            <p:cNvPr id="7" name="Picture 6" descr="A picture containing text, diagram, line, font&#10;&#10;Description automatically generated">
              <a:extLst>
                <a:ext uri="{FF2B5EF4-FFF2-40B4-BE49-F238E27FC236}">
                  <a16:creationId xmlns:a16="http://schemas.microsoft.com/office/drawing/2014/main" id="{4B5CB693-D35A-75E4-A190-0DFE00F581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49" t="2441" r="2657" b="2365"/>
            <a:stretch/>
          </p:blipFill>
          <p:spPr>
            <a:xfrm>
              <a:off x="12923225" y="3961695"/>
              <a:ext cx="7825717" cy="4259280"/>
            </a:xfrm>
            <a:prstGeom prst="rect">
              <a:avLst/>
            </a:prstGeom>
          </p:spPr>
        </p:pic>
        <p:pic>
          <p:nvPicPr>
            <p:cNvPr id="9" name="Picture 8" descr="A picture containing text, screenshot, diagram, line&#10;&#10;Description automatically generated">
              <a:extLst>
                <a:ext uri="{FF2B5EF4-FFF2-40B4-BE49-F238E27FC236}">
                  <a16:creationId xmlns:a16="http://schemas.microsoft.com/office/drawing/2014/main" id="{BEE3B0B5-280E-3B60-CE51-E14592847C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20" t="1439" r="30500" b="2627"/>
            <a:stretch/>
          </p:blipFill>
          <p:spPr>
            <a:xfrm>
              <a:off x="6944692" y="4059831"/>
              <a:ext cx="5469147" cy="421021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96019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F50EF234-8D0B-E67F-54BE-C195248102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1" t="2542" r="1402" b="2445"/>
          <a:stretch/>
        </p:blipFill>
        <p:spPr>
          <a:xfrm>
            <a:off x="5397909" y="2418736"/>
            <a:ext cx="16311717" cy="88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3556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human face, screenshot, person, person&#10;&#10;Description automatically generated">
            <a:extLst>
              <a:ext uri="{FF2B5EF4-FFF2-40B4-BE49-F238E27FC236}">
                <a16:creationId xmlns:a16="http://schemas.microsoft.com/office/drawing/2014/main" id="{CC72A90A-57D7-5623-0450-98CB82699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966" y="1379579"/>
            <a:ext cx="6858000" cy="3810000"/>
          </a:xfrm>
          <a:prstGeom prst="rect">
            <a:avLst/>
          </a:prstGeom>
        </p:spPr>
      </p:pic>
      <p:pic>
        <p:nvPicPr>
          <p:cNvPr id="7" name="Picture 6" descr="A picture containing screenshot, text, cartoon&#10;&#10;Description automatically generated">
            <a:extLst>
              <a:ext uri="{FF2B5EF4-FFF2-40B4-BE49-F238E27FC236}">
                <a16:creationId xmlns:a16="http://schemas.microsoft.com/office/drawing/2014/main" id="{F5C10714-E559-BECA-AF80-760A94CC48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5307" y="1379579"/>
            <a:ext cx="6858000" cy="3810000"/>
          </a:xfrm>
          <a:prstGeom prst="rect">
            <a:avLst/>
          </a:prstGeom>
        </p:spPr>
      </p:pic>
      <p:pic>
        <p:nvPicPr>
          <p:cNvPr id="9" name="Picture 8" descr="A picture containing screenshot, human face, person, art&#10;&#10;Description automatically generated">
            <a:extLst>
              <a:ext uri="{FF2B5EF4-FFF2-40B4-BE49-F238E27FC236}">
                <a16:creationId xmlns:a16="http://schemas.microsoft.com/office/drawing/2014/main" id="{0DECAB03-ABBD-7B03-3ADC-4183D1A9F5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1966" y="5538454"/>
            <a:ext cx="6858000" cy="3810000"/>
          </a:xfrm>
          <a:prstGeom prst="rect">
            <a:avLst/>
          </a:prstGeom>
        </p:spPr>
      </p:pic>
      <p:pic>
        <p:nvPicPr>
          <p:cNvPr id="11" name="Picture 10" descr="A picture containing screenshot, human face, person&#10;&#10;Description automatically generated">
            <a:extLst>
              <a:ext uri="{FF2B5EF4-FFF2-40B4-BE49-F238E27FC236}">
                <a16:creationId xmlns:a16="http://schemas.microsoft.com/office/drawing/2014/main" id="{C950875B-04CE-1E23-4AAA-C13072F233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5307" y="5538454"/>
            <a:ext cx="6858000" cy="3810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CF00F55-D999-75BB-474F-B1F9F5D5F9CD}"/>
              </a:ext>
            </a:extLst>
          </p:cNvPr>
          <p:cNvSpPr txBox="1"/>
          <p:nvPr/>
        </p:nvSpPr>
        <p:spPr>
          <a:xfrm>
            <a:off x="2851718" y="4565500"/>
            <a:ext cx="60305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000" dirty="0">
                <a:solidFill>
                  <a:schemeClr val="bg1"/>
                </a:solidFill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71CF545-2E95-E914-31C4-54A8F86B5D73}"/>
              </a:ext>
            </a:extLst>
          </p:cNvPr>
          <p:cNvSpPr txBox="1"/>
          <p:nvPr/>
        </p:nvSpPr>
        <p:spPr>
          <a:xfrm>
            <a:off x="9942564" y="4575401"/>
            <a:ext cx="6206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000" dirty="0">
                <a:solidFill>
                  <a:schemeClr val="bg1"/>
                </a:solidFill>
              </a:rPr>
              <a:t>(b)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846391-6479-C5CE-471D-172A94E540AE}"/>
              </a:ext>
            </a:extLst>
          </p:cNvPr>
          <p:cNvSpPr txBox="1"/>
          <p:nvPr/>
        </p:nvSpPr>
        <p:spPr>
          <a:xfrm>
            <a:off x="2848748" y="8729471"/>
            <a:ext cx="58060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000" dirty="0">
                <a:solidFill>
                  <a:schemeClr val="bg1"/>
                </a:solidFill>
              </a:rPr>
              <a:t>(c)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C2D083A-7E87-0D3B-49A4-8EE8D94C07C5}"/>
              </a:ext>
            </a:extLst>
          </p:cNvPr>
          <p:cNvSpPr txBox="1"/>
          <p:nvPr/>
        </p:nvSpPr>
        <p:spPr>
          <a:xfrm>
            <a:off x="9924651" y="8737856"/>
            <a:ext cx="6206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3000" dirty="0">
                <a:solidFill>
                  <a:schemeClr val="bg1"/>
                </a:solidFill>
              </a:rPr>
              <a:t>(d)</a:t>
            </a:r>
          </a:p>
        </p:txBody>
      </p:sp>
    </p:spTree>
    <p:extLst>
      <p:ext uri="{BB962C8B-B14F-4D97-AF65-F5344CB8AC3E}">
        <p14:creationId xmlns:p14="http://schemas.microsoft.com/office/powerpoint/2010/main" val="32318577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screenshot, line, diagram&#10;&#10;Description automatically generated">
            <a:extLst>
              <a:ext uri="{FF2B5EF4-FFF2-40B4-BE49-F238E27FC236}">
                <a16:creationId xmlns:a16="http://schemas.microsoft.com/office/drawing/2014/main" id="{B2AD012D-22DC-ACD7-7741-C4D79FFFA7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2" t="2491" r="1725" b="2741"/>
          <a:stretch/>
        </p:blipFill>
        <p:spPr>
          <a:xfrm>
            <a:off x="25243334" y="5429502"/>
            <a:ext cx="4958862" cy="2659852"/>
          </a:xfrm>
          <a:prstGeom prst="rect">
            <a:avLst/>
          </a:prstGeom>
        </p:spPr>
      </p:pic>
      <p:pic>
        <p:nvPicPr>
          <p:cNvPr id="7" name="Picture 6" descr="A picture containing screenshot, diagram, line, rectangle&#10;&#10;Description automatically generated">
            <a:extLst>
              <a:ext uri="{FF2B5EF4-FFF2-40B4-BE49-F238E27FC236}">
                <a16:creationId xmlns:a16="http://schemas.microsoft.com/office/drawing/2014/main" id="{C6055311-708A-ECAE-0000-59191FBE9A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215" t="1344" r="11633" b="1911"/>
          <a:stretch/>
        </p:blipFill>
        <p:spPr>
          <a:xfrm>
            <a:off x="15771193" y="5450952"/>
            <a:ext cx="4438358" cy="2715343"/>
          </a:xfrm>
          <a:prstGeom prst="rect">
            <a:avLst/>
          </a:prstGeom>
        </p:spPr>
      </p:pic>
      <p:pic>
        <p:nvPicPr>
          <p:cNvPr id="9" name="Picture 8" descr="A picture containing screenshot, line, diagram, rectangle&#10;&#10;Description automatically generated">
            <a:extLst>
              <a:ext uri="{FF2B5EF4-FFF2-40B4-BE49-F238E27FC236}">
                <a16:creationId xmlns:a16="http://schemas.microsoft.com/office/drawing/2014/main" id="{F7223676-8BFA-923A-270D-B082052C3D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04" t="1096" r="11844" b="1394"/>
          <a:stretch/>
        </p:blipFill>
        <p:spPr>
          <a:xfrm>
            <a:off x="20507263" y="5429502"/>
            <a:ext cx="4438359" cy="2736793"/>
          </a:xfrm>
          <a:prstGeom prst="rect">
            <a:avLst/>
          </a:prstGeom>
        </p:spPr>
      </p:pic>
      <p:pic>
        <p:nvPicPr>
          <p:cNvPr id="11" name="Picture 10" descr="A picture containing screenshot, diagram, line, text&#10;&#10;Description automatically generated">
            <a:extLst>
              <a:ext uri="{FF2B5EF4-FFF2-40B4-BE49-F238E27FC236}">
                <a16:creationId xmlns:a16="http://schemas.microsoft.com/office/drawing/2014/main" id="{D316887F-2B8A-CF13-12E7-40AF92797CF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04" t="2440" r="11844" b="1911"/>
          <a:stretch/>
        </p:blipFill>
        <p:spPr>
          <a:xfrm>
            <a:off x="11035123" y="5481728"/>
            <a:ext cx="4438358" cy="2684567"/>
          </a:xfrm>
          <a:prstGeom prst="rect">
            <a:avLst/>
          </a:prstGeom>
        </p:spPr>
      </p:pic>
      <p:pic>
        <p:nvPicPr>
          <p:cNvPr id="13" name="Picture 12" descr="A picture containing text, diagram, rectangle, line&#10;&#10;Description automatically generated">
            <a:extLst>
              <a:ext uri="{FF2B5EF4-FFF2-40B4-BE49-F238E27FC236}">
                <a16:creationId xmlns:a16="http://schemas.microsoft.com/office/drawing/2014/main" id="{C375D114-CB1F-D7A5-7C03-B936AF0F3E1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16" t="2424" r="2411" b="2164"/>
          <a:stretch/>
        </p:blipFill>
        <p:spPr>
          <a:xfrm>
            <a:off x="15206871" y="8428383"/>
            <a:ext cx="9501808" cy="5168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959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1518</TotalTime>
  <Words>123</Words>
  <Application>Microsoft Macintosh PowerPoint</Application>
  <PresentationFormat>Custom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Microsoft YaHei UI</vt:lpstr>
      <vt:lpstr>Arial</vt:lpstr>
      <vt:lpstr>Arial</vt:lpstr>
      <vt:lpstr>Calibri</vt:lpstr>
      <vt:lpstr>Calibri Light</vt:lpstr>
      <vt:lpstr>Goudy Old Style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Springs Lau</dc:creator>
  <cp:lastModifiedBy>Zhaoxun Liu</cp:lastModifiedBy>
  <cp:revision>62</cp:revision>
  <dcterms:created xsi:type="dcterms:W3CDTF">2023-05-10T07:53:44Z</dcterms:created>
  <dcterms:modified xsi:type="dcterms:W3CDTF">2023-05-31T13:25:43Z</dcterms:modified>
</cp:coreProperties>
</file>

<file path=docProps/thumbnail.jpeg>
</file>